
<file path=[Content_Types].xml><?xml version="1.0" encoding="utf-8"?>
<Types xmlns="http://schemas.openxmlformats.org/package/2006/content-types">
  <Default Extension="bin" ContentType="application/vnd.ms-office.activeX"/>
  <Default Extension="doc" ContentType="application/msword"/>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ctiveX/activeX1.xml" ContentType="application/vnd.ms-office.activeX+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8" r:id="rId1"/>
  </p:sldMasterIdLst>
  <p:notesMasterIdLst>
    <p:notesMasterId r:id="rId15"/>
  </p:notesMasterIdLst>
  <p:handoutMasterIdLst>
    <p:handoutMasterId r:id="rId16"/>
  </p:handoutMasterIdLst>
  <p:sldIdLst>
    <p:sldId id="256" r:id="rId2"/>
    <p:sldId id="267" r:id="rId3"/>
    <p:sldId id="258" r:id="rId4"/>
    <p:sldId id="265" r:id="rId5"/>
    <p:sldId id="270" r:id="rId6"/>
    <p:sldId id="269" r:id="rId7"/>
    <p:sldId id="274" r:id="rId8"/>
    <p:sldId id="271" r:id="rId9"/>
    <p:sldId id="272" r:id="rId10"/>
    <p:sldId id="273" r:id="rId11"/>
    <p:sldId id="275" r:id="rId12"/>
    <p:sldId id="276" r:id="rId13"/>
    <p:sldId id="263" r:id="rId14"/>
  </p:sldIdLst>
  <p:sldSz cx="6858000" cy="9906000" type="A4"/>
  <p:notesSz cx="6732588" cy="98679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3403"/>
    <a:srgbClr val="E48312"/>
    <a:srgbClr val="02F481"/>
    <a:srgbClr val="FF6600"/>
    <a:srgbClr val="029AAE"/>
    <a:srgbClr val="9966FF"/>
    <a:srgbClr val="993300"/>
    <a:srgbClr val="CCECFF"/>
    <a:srgbClr val="EF35E2"/>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snapToGrid="0">
      <p:cViewPr>
        <p:scale>
          <a:sx n="66" d="100"/>
          <a:sy n="66" d="100"/>
        </p:scale>
        <p:origin x="1980" y="-13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9347033-9612-11D1-9D75-00C04FCC8CDC}" ax:persistence="persistStorage" r:id="rId1"/>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anao" userId="8ab4ca46d365a655" providerId="LiveId" clId="{16E7134C-EF9A-490D-BD1D-82D17731ACF9}"/>
    <pc:docChg chg="undo custSel modSld">
      <pc:chgData name="Masanao" userId="8ab4ca46d365a655" providerId="LiveId" clId="{16E7134C-EF9A-490D-BD1D-82D17731ACF9}" dt="2023-04-14T17:49:48.257" v="538" actId="20577"/>
      <pc:docMkLst>
        <pc:docMk/>
      </pc:docMkLst>
      <pc:sldChg chg="modSp mod">
        <pc:chgData name="Masanao" userId="8ab4ca46d365a655" providerId="LiveId" clId="{16E7134C-EF9A-490D-BD1D-82D17731ACF9}" dt="2023-04-14T17:36:16.889" v="250" actId="20577"/>
        <pc:sldMkLst>
          <pc:docMk/>
          <pc:sldMk cId="0" sldId="257"/>
        </pc:sldMkLst>
      </pc:sldChg>
      <pc:sldChg chg="modSp mod">
        <pc:chgData name="Masanao" userId="8ab4ca46d365a655" providerId="LiveId" clId="{16E7134C-EF9A-490D-BD1D-82D17731ACF9}" dt="2023-04-14T17:49:48.257" v="538" actId="20577"/>
        <pc:sldMkLst>
          <pc:docMk/>
          <pc:sldMk cId="0" sldId="263"/>
        </pc:sldMkLst>
      </pc:sldChg>
      <pc:sldChg chg="modSp mod">
        <pc:chgData name="Masanao" userId="8ab4ca46d365a655" providerId="LiveId" clId="{16E7134C-EF9A-490D-BD1D-82D17731ACF9}" dt="2023-04-14T17:31:52.879" v="75" actId="20577"/>
        <pc:sldMkLst>
          <pc:docMk/>
          <pc:sldMk cId="879997670" sldId="267"/>
        </pc:sldMkLst>
      </pc:sldChg>
      <pc:sldChg chg="delSp modSp mod">
        <pc:chgData name="Masanao" userId="8ab4ca46d365a655" providerId="LiveId" clId="{16E7134C-EF9A-490D-BD1D-82D17731ACF9}" dt="2023-04-14T17:29:08.965" v="54" actId="478"/>
        <pc:sldMkLst>
          <pc:docMk/>
          <pc:sldMk cId="1844163226" sldId="271"/>
        </pc:sldMkLst>
      </pc:sldChg>
      <pc:sldChg chg="addSp delSp modSp mod">
        <pc:chgData name="Masanao" userId="8ab4ca46d365a655" providerId="LiveId" clId="{16E7134C-EF9A-490D-BD1D-82D17731ACF9}" dt="2023-04-14T17:48:48.875" v="537" actId="20577"/>
        <pc:sldMkLst>
          <pc:docMk/>
          <pc:sldMk cId="2632605473" sldId="272"/>
        </pc:sldMkLst>
      </pc:sldChg>
    </pc:docChg>
  </pc:docChgLst>
  <pc:docChgLst>
    <pc:chgData name="Masanao" userId="8ab4ca46d365a655" providerId="LiveId" clId="{2EE22675-D1DC-4C18-B3AF-FF35C3298184}"/>
    <pc:docChg chg="undo custSel addSld delSld modSld sldOrd modNotesMaster modHandout">
      <pc:chgData name="Masanao" userId="8ab4ca46d365a655" providerId="LiveId" clId="{2EE22675-D1DC-4C18-B3AF-FF35C3298184}" dt="2023-03-07T06:19:07.340" v="10569" actId="14100"/>
      <pc:docMkLst>
        <pc:docMk/>
      </pc:docMkLst>
      <pc:sldChg chg="addSp delSp modSp mod setBg delDesignElem">
        <pc:chgData name="Masanao" userId="8ab4ca46d365a655" providerId="LiveId" clId="{2EE22675-D1DC-4C18-B3AF-FF35C3298184}" dt="2023-02-23T13:58:44.460" v="9896" actId="20577"/>
        <pc:sldMkLst>
          <pc:docMk/>
          <pc:sldMk cId="0" sldId="256"/>
        </pc:sldMkLst>
      </pc:sldChg>
      <pc:sldChg chg="addSp delSp modSp mod">
        <pc:chgData name="Masanao" userId="8ab4ca46d365a655" providerId="LiveId" clId="{2EE22675-D1DC-4C18-B3AF-FF35C3298184}" dt="2023-02-23T12:25:27.840" v="7313" actId="1076"/>
        <pc:sldMkLst>
          <pc:docMk/>
          <pc:sldMk cId="0" sldId="257"/>
        </pc:sldMkLst>
      </pc:sldChg>
      <pc:sldChg chg="addSp delSp modSp mod setBg">
        <pc:chgData name="Masanao" userId="8ab4ca46d365a655" providerId="LiveId" clId="{2EE22675-D1DC-4C18-B3AF-FF35C3298184}" dt="2023-03-07T06:16:40.012" v="10562" actId="20577"/>
        <pc:sldMkLst>
          <pc:docMk/>
          <pc:sldMk cId="0" sldId="258"/>
        </pc:sldMkLst>
      </pc:sldChg>
      <pc:sldChg chg="addSp delSp modSp mod">
        <pc:chgData name="Masanao" userId="8ab4ca46d365a655" providerId="LiveId" clId="{2EE22675-D1DC-4C18-B3AF-FF35C3298184}" dt="2023-02-23T12:24:25.305" v="7306" actId="1076"/>
        <pc:sldMkLst>
          <pc:docMk/>
          <pc:sldMk cId="0" sldId="260"/>
        </pc:sldMkLst>
      </pc:sldChg>
      <pc:sldChg chg="addSp delSp modSp del mod">
        <pc:chgData name="Masanao" userId="8ab4ca46d365a655" providerId="LiveId" clId="{2EE22675-D1DC-4C18-B3AF-FF35C3298184}" dt="2023-02-23T06:27:12.784" v="5178" actId="2696"/>
        <pc:sldMkLst>
          <pc:docMk/>
          <pc:sldMk cId="0" sldId="262"/>
        </pc:sldMkLst>
      </pc:sldChg>
      <pc:sldChg chg="addSp delSp modSp mod">
        <pc:chgData name="Masanao" userId="8ab4ca46d365a655" providerId="LiveId" clId="{2EE22675-D1DC-4C18-B3AF-FF35C3298184}" dt="2023-03-07T05:45:39.738" v="9949" actId="20577"/>
        <pc:sldMkLst>
          <pc:docMk/>
          <pc:sldMk cId="0" sldId="263"/>
        </pc:sldMkLst>
      </pc:sldChg>
      <pc:sldChg chg="addSp delSp modSp mod ord">
        <pc:chgData name="Masanao" userId="8ab4ca46d365a655" providerId="LiveId" clId="{2EE22675-D1DC-4C18-B3AF-FF35C3298184}" dt="2023-03-07T06:12:51.140" v="10415" actId="20577"/>
        <pc:sldMkLst>
          <pc:docMk/>
          <pc:sldMk cId="0" sldId="264"/>
        </pc:sldMkLst>
      </pc:sldChg>
      <pc:sldChg chg="addSp delSp modSp new mod">
        <pc:chgData name="Masanao" userId="8ab4ca46d365a655" providerId="LiveId" clId="{2EE22675-D1DC-4C18-B3AF-FF35C3298184}" dt="2023-03-07T06:11:37.615" v="10413" actId="1076"/>
        <pc:sldMkLst>
          <pc:docMk/>
          <pc:sldMk cId="2735638633" sldId="265"/>
        </pc:sldMkLst>
      </pc:sldChg>
      <pc:sldChg chg="addSp delSp modSp new del mod">
        <pc:chgData name="Masanao" userId="8ab4ca46d365a655" providerId="LiveId" clId="{2EE22675-D1DC-4C18-B3AF-FF35C3298184}" dt="2023-02-23T05:34:36.064" v="3532" actId="2696"/>
        <pc:sldMkLst>
          <pc:docMk/>
          <pc:sldMk cId="2528065073" sldId="266"/>
        </pc:sldMkLst>
      </pc:sldChg>
      <pc:sldChg chg="addSp delSp modSp new mod">
        <pc:chgData name="Masanao" userId="8ab4ca46d365a655" providerId="LiveId" clId="{2EE22675-D1DC-4C18-B3AF-FF35C3298184}" dt="2023-02-23T13:51:45.637" v="9801" actId="20577"/>
        <pc:sldMkLst>
          <pc:docMk/>
          <pc:sldMk cId="879997670" sldId="267"/>
        </pc:sldMkLst>
      </pc:sldChg>
      <pc:sldChg chg="addSp delSp modSp new mod">
        <pc:chgData name="Masanao" userId="8ab4ca46d365a655" providerId="LiveId" clId="{2EE22675-D1DC-4C18-B3AF-FF35C3298184}" dt="2023-03-07T06:19:07.340" v="10569" actId="14100"/>
        <pc:sldMkLst>
          <pc:docMk/>
          <pc:sldMk cId="2886224675" sldId="268"/>
        </pc:sldMkLst>
      </pc:sldChg>
      <pc:sldChg chg="addSp delSp modSp new mod">
        <pc:chgData name="Masanao" userId="8ab4ca46d365a655" providerId="LiveId" clId="{2EE22675-D1DC-4C18-B3AF-FF35C3298184}" dt="2023-02-23T13:53:41.210" v="9807" actId="20577"/>
        <pc:sldMkLst>
          <pc:docMk/>
          <pc:sldMk cId="1840734300" sldId="269"/>
        </pc:sldMkLst>
      </pc:sldChg>
      <pc:sldChg chg="addSp modSp add mod">
        <pc:chgData name="Masanao" userId="8ab4ca46d365a655" providerId="LiveId" clId="{2EE22675-D1DC-4C18-B3AF-FF35C3298184}" dt="2023-02-23T13:53:32.191" v="9804" actId="20577"/>
        <pc:sldMkLst>
          <pc:docMk/>
          <pc:sldMk cId="1413688223" sldId="270"/>
        </pc:sldMkLst>
      </pc:sldChg>
      <pc:sldChg chg="addSp delSp modSp add mod">
        <pc:chgData name="Masanao" userId="8ab4ca46d365a655" providerId="LiveId" clId="{2EE22675-D1DC-4C18-B3AF-FF35C3298184}" dt="2023-03-07T06:13:52.274" v="10498" actId="20577"/>
        <pc:sldMkLst>
          <pc:docMk/>
          <pc:sldMk cId="1844163226" sldId="271"/>
        </pc:sldMkLst>
      </pc:sldChg>
      <pc:sldChg chg="add del">
        <pc:chgData name="Masanao" userId="8ab4ca46d365a655" providerId="LiveId" clId="{2EE22675-D1DC-4C18-B3AF-FF35C3298184}" dt="2023-02-23T06:27:28.928" v="5180"/>
        <pc:sldMkLst>
          <pc:docMk/>
          <pc:sldMk cId="2540765803" sldId="271"/>
        </pc:sldMkLst>
      </pc:sldChg>
      <pc:sldChg chg="addSp delSp modSp add mod">
        <pc:chgData name="Masanao" userId="8ab4ca46d365a655" providerId="LiveId" clId="{2EE22675-D1DC-4C18-B3AF-FF35C3298184}" dt="2023-03-07T06:12:07.057" v="10414"/>
        <pc:sldMkLst>
          <pc:docMk/>
          <pc:sldMk cId="2632605473" sldId="272"/>
        </pc:sldMkLst>
      </pc:sldChg>
      <pc:sldChg chg="addSp delSp modSp add mod">
        <pc:chgData name="Masanao" userId="8ab4ca46d365a655" providerId="LiveId" clId="{2EE22675-D1DC-4C18-B3AF-FF35C3298184}" dt="2023-03-07T05:44:42.823" v="9927" actId="1076"/>
        <pc:sldMkLst>
          <pc:docMk/>
          <pc:sldMk cId="1854038781" sldId="273"/>
        </pc:sldMkLst>
      </pc:sldChg>
    </pc:docChg>
  </pc:docChgLst>
  <pc:docChgLst>
    <pc:chgData name="Masanao Hasegawa" userId="8ab4ca46d365a655" providerId="LiveId" clId="{F5EE8B79-A65E-42A5-8DCE-88F4B462B74F}"/>
    <pc:docChg chg="modSld">
      <pc:chgData name="Masanao Hasegawa" userId="8ab4ca46d365a655" providerId="LiveId" clId="{F5EE8B79-A65E-42A5-8DCE-88F4B462B74F}" dt="2025-01-11T06:51:36.150" v="0" actId="20577"/>
      <pc:docMkLst>
        <pc:docMk/>
      </pc:docMkLst>
      <pc:sldChg chg="modSp mod">
        <pc:chgData name="Masanao Hasegawa" userId="8ab4ca46d365a655" providerId="LiveId" clId="{F5EE8B79-A65E-42A5-8DCE-88F4B462B74F}" dt="2025-01-11T06:51:36.150" v="0" actId="20577"/>
        <pc:sldMkLst>
          <pc:docMk/>
          <pc:sldMk cId="0" sldId="256"/>
        </pc:sldMkLst>
        <pc:spChg chg="mod">
          <ac:chgData name="Masanao Hasegawa" userId="8ab4ca46d365a655" providerId="LiveId" clId="{F5EE8B79-A65E-42A5-8DCE-88F4B462B74F}" dt="2025-01-11T06:51:36.150" v="0" actId="20577"/>
          <ac:spMkLst>
            <pc:docMk/>
            <pc:sldMk cId="0" sldId="256"/>
            <ac:spMk id="2" creationId="{00000000-0000-0000-0000-000000000000}"/>
          </ac:spMkLst>
        </pc:spChg>
      </pc:sldChg>
    </pc:docChg>
  </pc:docChgLst>
  <pc:docChgLst>
    <pc:chgData name="Masanao Hasegawa" userId="8ab4ca46d365a655" providerId="LiveId" clId="{7E2A4BE6-1AE0-4544-A15F-B5EC2225C3A6}"/>
    <pc:docChg chg="undo redo custSel modSld">
      <pc:chgData name="Masanao Hasegawa" userId="8ab4ca46d365a655" providerId="LiveId" clId="{7E2A4BE6-1AE0-4544-A15F-B5EC2225C3A6}" dt="2024-06-18T12:44:26.316" v="6133" actId="20577"/>
      <pc:docMkLst>
        <pc:docMk/>
      </pc:docMkLst>
      <pc:sldChg chg="addSp modSp mod">
        <pc:chgData name="Masanao Hasegawa" userId="8ab4ca46d365a655" providerId="LiveId" clId="{7E2A4BE6-1AE0-4544-A15F-B5EC2225C3A6}" dt="2024-06-18T12:42:29.132" v="6112" actId="1076"/>
        <pc:sldMkLst>
          <pc:docMk/>
          <pc:sldMk cId="0" sldId="256"/>
        </pc:sldMkLst>
      </pc:sldChg>
      <pc:sldChg chg="modSp mod">
        <pc:chgData name="Masanao Hasegawa" userId="8ab4ca46d365a655" providerId="LiveId" clId="{7E2A4BE6-1AE0-4544-A15F-B5EC2225C3A6}" dt="2024-06-12T23:36:31.214" v="17" actId="255"/>
        <pc:sldMkLst>
          <pc:docMk/>
          <pc:sldMk cId="0" sldId="257"/>
        </pc:sldMkLst>
      </pc:sldChg>
      <pc:sldChg chg="addSp delSp modSp mod">
        <pc:chgData name="Masanao Hasegawa" userId="8ab4ca46d365a655" providerId="LiveId" clId="{7E2A4BE6-1AE0-4544-A15F-B5EC2225C3A6}" dt="2024-06-13T00:10:20.433" v="1866" actId="20577"/>
        <pc:sldMkLst>
          <pc:docMk/>
          <pc:sldMk cId="0" sldId="258"/>
        </pc:sldMkLst>
      </pc:sldChg>
      <pc:sldChg chg="modSp mod">
        <pc:chgData name="Masanao Hasegawa" userId="8ab4ca46d365a655" providerId="LiveId" clId="{7E2A4BE6-1AE0-4544-A15F-B5EC2225C3A6}" dt="2024-06-14T08:01:00.382" v="3752" actId="20577"/>
        <pc:sldMkLst>
          <pc:docMk/>
          <pc:sldMk cId="0" sldId="260"/>
        </pc:sldMkLst>
      </pc:sldChg>
      <pc:sldChg chg="modSp mod">
        <pc:chgData name="Masanao Hasegawa" userId="8ab4ca46d365a655" providerId="LiveId" clId="{7E2A4BE6-1AE0-4544-A15F-B5EC2225C3A6}" dt="2024-06-13T06:13:14.627" v="3719" actId="1076"/>
        <pc:sldMkLst>
          <pc:docMk/>
          <pc:sldMk cId="0" sldId="263"/>
        </pc:sldMkLst>
      </pc:sldChg>
      <pc:sldChg chg="addSp delSp modSp mod">
        <pc:chgData name="Masanao Hasegawa" userId="8ab4ca46d365a655" providerId="LiveId" clId="{7E2A4BE6-1AE0-4544-A15F-B5EC2225C3A6}" dt="2024-06-18T12:34:34.890" v="6077" actId="478"/>
        <pc:sldMkLst>
          <pc:docMk/>
          <pc:sldMk cId="2735638633" sldId="265"/>
        </pc:sldMkLst>
      </pc:sldChg>
      <pc:sldChg chg="modSp mod">
        <pc:chgData name="Masanao Hasegawa" userId="8ab4ca46d365a655" providerId="LiveId" clId="{7E2A4BE6-1AE0-4544-A15F-B5EC2225C3A6}" dt="2024-06-18T12:44:26.316" v="6133" actId="20577"/>
        <pc:sldMkLst>
          <pc:docMk/>
          <pc:sldMk cId="879997670" sldId="267"/>
        </pc:sldMkLst>
      </pc:sldChg>
      <pc:sldChg chg="modSp mod">
        <pc:chgData name="Masanao Hasegawa" userId="8ab4ca46d365a655" providerId="LiveId" clId="{7E2A4BE6-1AE0-4544-A15F-B5EC2225C3A6}" dt="2024-06-12T23:37:19.293" v="21" actId="255"/>
        <pc:sldMkLst>
          <pc:docMk/>
          <pc:sldMk cId="2886224675" sldId="268"/>
        </pc:sldMkLst>
      </pc:sldChg>
      <pc:sldChg chg="modSp mod">
        <pc:chgData name="Masanao Hasegawa" userId="8ab4ca46d365a655" providerId="LiveId" clId="{7E2A4BE6-1AE0-4544-A15F-B5EC2225C3A6}" dt="2024-06-13T05:52:02.714" v="2612" actId="20577"/>
        <pc:sldMkLst>
          <pc:docMk/>
          <pc:sldMk cId="1840734300" sldId="269"/>
        </pc:sldMkLst>
      </pc:sldChg>
      <pc:sldChg chg="modSp mod">
        <pc:chgData name="Masanao Hasegawa" userId="8ab4ca46d365a655" providerId="LiveId" clId="{7E2A4BE6-1AE0-4544-A15F-B5EC2225C3A6}" dt="2024-06-13T05:50:30.429" v="2608" actId="20577"/>
        <pc:sldMkLst>
          <pc:docMk/>
          <pc:sldMk cId="1413688223" sldId="270"/>
        </pc:sldMkLst>
      </pc:sldChg>
      <pc:sldChg chg="delSp modSp mod">
        <pc:chgData name="Masanao Hasegawa" userId="8ab4ca46d365a655" providerId="LiveId" clId="{7E2A4BE6-1AE0-4544-A15F-B5EC2225C3A6}" dt="2024-06-13T00:37:24.544" v="2581" actId="20577"/>
        <pc:sldMkLst>
          <pc:docMk/>
          <pc:sldMk cId="1844163226" sldId="271"/>
        </pc:sldMkLst>
      </pc:sldChg>
      <pc:sldChg chg="modSp mod">
        <pc:chgData name="Masanao Hasegawa" userId="8ab4ca46d365a655" providerId="LiveId" clId="{7E2A4BE6-1AE0-4544-A15F-B5EC2225C3A6}" dt="2024-06-12T23:42:27.401" v="80" actId="20577"/>
        <pc:sldMkLst>
          <pc:docMk/>
          <pc:sldMk cId="2632605473" sldId="272"/>
        </pc:sldMkLst>
      </pc:sldChg>
      <pc:sldChg chg="addSp modSp mod">
        <pc:chgData name="Masanao Hasegawa" userId="8ab4ca46d365a655" providerId="LiveId" clId="{7E2A4BE6-1AE0-4544-A15F-B5EC2225C3A6}" dt="2024-06-13T06:21:58.865" v="3727" actId="20577"/>
        <pc:sldMkLst>
          <pc:docMk/>
          <pc:sldMk cId="1854038781" sldId="273"/>
        </pc:sldMkLst>
      </pc:sldChg>
      <pc:sldChg chg="modSp mod">
        <pc:chgData name="Masanao Hasegawa" userId="8ab4ca46d365a655" providerId="LiveId" clId="{7E2A4BE6-1AE0-4544-A15F-B5EC2225C3A6}" dt="2024-06-13T00:34:59.110" v="2579" actId="20577"/>
        <pc:sldMkLst>
          <pc:docMk/>
          <pc:sldMk cId="503128115" sldId="274"/>
        </pc:sldMkLst>
      </pc:sldChg>
    </pc:docChg>
  </pc:docChgLst>
  <pc:docChgLst>
    <pc:chgData name="Masanao Hasegawa" userId="8ab4ca46d365a655" providerId="LiveId" clId="{A2706539-8D54-4D3D-B105-A0464BDB35F7}"/>
    <pc:docChg chg="undo custSel delSld modSld">
      <pc:chgData name="Masanao Hasegawa" userId="8ab4ca46d365a655" providerId="LiveId" clId="{A2706539-8D54-4D3D-B105-A0464BDB35F7}" dt="2024-07-15T06:21:29.571" v="213" actId="20577"/>
      <pc:docMkLst>
        <pc:docMk/>
      </pc:docMkLst>
      <pc:sldChg chg="modSp mod">
        <pc:chgData name="Masanao Hasegawa" userId="8ab4ca46d365a655" providerId="LiveId" clId="{A2706539-8D54-4D3D-B105-A0464BDB35F7}" dt="2024-07-15T06:21:29.571" v="213" actId="20577"/>
        <pc:sldMkLst>
          <pc:docMk/>
          <pc:sldMk cId="0" sldId="256"/>
        </pc:sldMkLst>
      </pc:sldChg>
      <pc:sldChg chg="del">
        <pc:chgData name="Masanao Hasegawa" userId="8ab4ca46d365a655" providerId="LiveId" clId="{A2706539-8D54-4D3D-B105-A0464BDB35F7}" dt="2024-06-18T12:51:18.869" v="0" actId="2696"/>
        <pc:sldMkLst>
          <pc:docMk/>
          <pc:sldMk cId="0" sldId="257"/>
        </pc:sldMkLst>
      </pc:sldChg>
      <pc:sldChg chg="modSp mod">
        <pc:chgData name="Masanao Hasegawa" userId="8ab4ca46d365a655" providerId="LiveId" clId="{A2706539-8D54-4D3D-B105-A0464BDB35F7}" dt="2024-06-18T12:54:57.853" v="20" actId="1076"/>
        <pc:sldMkLst>
          <pc:docMk/>
          <pc:sldMk cId="0" sldId="258"/>
        </pc:sldMkLst>
      </pc:sldChg>
      <pc:sldChg chg="del">
        <pc:chgData name="Masanao Hasegawa" userId="8ab4ca46d365a655" providerId="LiveId" clId="{A2706539-8D54-4D3D-B105-A0464BDB35F7}" dt="2024-06-18T12:51:40.558" v="2" actId="2696"/>
        <pc:sldMkLst>
          <pc:docMk/>
          <pc:sldMk cId="0" sldId="260"/>
        </pc:sldMkLst>
      </pc:sldChg>
      <pc:sldChg chg="modSp mod">
        <pc:chgData name="Masanao Hasegawa" userId="8ab4ca46d365a655" providerId="LiveId" clId="{A2706539-8D54-4D3D-B105-A0464BDB35F7}" dt="2024-06-18T13:00:35.261" v="137" actId="1076"/>
        <pc:sldMkLst>
          <pc:docMk/>
          <pc:sldMk cId="0" sldId="263"/>
        </pc:sldMkLst>
      </pc:sldChg>
      <pc:sldChg chg="modSp mod">
        <pc:chgData name="Masanao Hasegawa" userId="8ab4ca46d365a655" providerId="LiveId" clId="{A2706539-8D54-4D3D-B105-A0464BDB35F7}" dt="2024-06-18T12:55:18.401" v="29" actId="1076"/>
        <pc:sldMkLst>
          <pc:docMk/>
          <pc:sldMk cId="2735638633" sldId="265"/>
        </pc:sldMkLst>
      </pc:sldChg>
      <pc:sldChg chg="modSp mod">
        <pc:chgData name="Masanao Hasegawa" userId="8ab4ca46d365a655" providerId="LiveId" clId="{A2706539-8D54-4D3D-B105-A0464BDB35F7}" dt="2024-06-18T13:06:05.275" v="172" actId="1076"/>
        <pc:sldMkLst>
          <pc:docMk/>
          <pc:sldMk cId="879997670" sldId="267"/>
        </pc:sldMkLst>
      </pc:sldChg>
      <pc:sldChg chg="del">
        <pc:chgData name="Masanao Hasegawa" userId="8ab4ca46d365a655" providerId="LiveId" clId="{A2706539-8D54-4D3D-B105-A0464BDB35F7}" dt="2024-06-18T12:51:28.097" v="1" actId="2696"/>
        <pc:sldMkLst>
          <pc:docMk/>
          <pc:sldMk cId="2886224675" sldId="268"/>
        </pc:sldMkLst>
      </pc:sldChg>
      <pc:sldChg chg="modSp mod">
        <pc:chgData name="Masanao Hasegawa" userId="8ab4ca46d365a655" providerId="LiveId" clId="{A2706539-8D54-4D3D-B105-A0464BDB35F7}" dt="2024-06-18T12:59:13.814" v="104" actId="1076"/>
        <pc:sldMkLst>
          <pc:docMk/>
          <pc:sldMk cId="1840734300" sldId="269"/>
        </pc:sldMkLst>
      </pc:sldChg>
      <pc:sldChg chg="modSp mod">
        <pc:chgData name="Masanao Hasegawa" userId="8ab4ca46d365a655" providerId="LiveId" clId="{A2706539-8D54-4D3D-B105-A0464BDB35F7}" dt="2024-06-18T12:59:04.077" v="103" actId="1076"/>
        <pc:sldMkLst>
          <pc:docMk/>
          <pc:sldMk cId="1413688223" sldId="270"/>
        </pc:sldMkLst>
      </pc:sldChg>
      <pc:sldChg chg="modSp mod">
        <pc:chgData name="Masanao Hasegawa" userId="8ab4ca46d365a655" providerId="LiveId" clId="{A2706539-8D54-4D3D-B105-A0464BDB35F7}" dt="2024-06-18T12:59:47.227" v="116" actId="1076"/>
        <pc:sldMkLst>
          <pc:docMk/>
          <pc:sldMk cId="1844163226" sldId="271"/>
        </pc:sldMkLst>
      </pc:sldChg>
      <pc:sldChg chg="modSp mod">
        <pc:chgData name="Masanao Hasegawa" userId="8ab4ca46d365a655" providerId="LiveId" clId="{A2706539-8D54-4D3D-B105-A0464BDB35F7}" dt="2024-06-18T13:00:05.969" v="122" actId="1076"/>
        <pc:sldMkLst>
          <pc:docMk/>
          <pc:sldMk cId="2632605473" sldId="272"/>
        </pc:sldMkLst>
      </pc:sldChg>
      <pc:sldChg chg="modSp mod">
        <pc:chgData name="Masanao Hasegawa" userId="8ab4ca46d365a655" providerId="LiveId" clId="{A2706539-8D54-4D3D-B105-A0464BDB35F7}" dt="2024-06-26T04:05:31.938" v="211" actId="20577"/>
        <pc:sldMkLst>
          <pc:docMk/>
          <pc:sldMk cId="1854038781" sldId="273"/>
        </pc:sldMkLst>
      </pc:sldChg>
      <pc:sldChg chg="modSp mod">
        <pc:chgData name="Masanao Hasegawa" userId="8ab4ca46d365a655" providerId="LiveId" clId="{A2706539-8D54-4D3D-B105-A0464BDB35F7}" dt="2024-06-18T12:59:31.240" v="110" actId="1076"/>
        <pc:sldMkLst>
          <pc:docMk/>
          <pc:sldMk cId="503128115" sldId="27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1DDB21-AA77-49E1-8191-A41436221EA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0A3EEA8-15DA-417F-9379-9ECC87B72100}">
      <dgm:prSet/>
      <dgm:spPr>
        <a:solidFill>
          <a:schemeClr val="accent1">
            <a:hueOff val="0"/>
            <a:satOff val="0"/>
            <a:lumOff val="0"/>
          </a:schemeClr>
        </a:solidFill>
      </dgm:spPr>
      <dgm:t>
        <a:bodyPr/>
        <a:lstStyle/>
        <a:p>
          <a:r>
            <a:rPr kumimoji="1" lang="ja-JP" dirty="0">
              <a:latin typeface="HG丸ｺﾞｼｯｸM-PRO" panose="020F0600000000000000" pitchFamily="50" charset="-128"/>
              <a:ea typeface="HG丸ｺﾞｼｯｸM-PRO" panose="020F0600000000000000" pitchFamily="50" charset="-128"/>
            </a:rPr>
            <a:t>昼食以外にも、</a:t>
          </a:r>
          <a:r>
            <a:rPr kumimoji="1" lang="ja-JP" b="1" u="sng" dirty="0">
              <a:latin typeface="HG丸ｺﾞｼｯｸM-PRO" panose="020F0600000000000000" pitchFamily="50" charset="-128"/>
              <a:ea typeface="HG丸ｺﾞｼｯｸM-PRO" panose="020F0600000000000000" pitchFamily="50" charset="-128"/>
            </a:rPr>
            <a:t>お夕食や朝食などの対応</a:t>
          </a:r>
          <a:r>
            <a:rPr kumimoji="1" lang="ja-JP" dirty="0">
              <a:latin typeface="HG丸ｺﾞｼｯｸM-PRO" panose="020F0600000000000000" pitchFamily="50" charset="-128"/>
              <a:ea typeface="HG丸ｺﾞｼｯｸM-PRO" panose="020F0600000000000000" pitchFamily="50" charset="-128"/>
            </a:rPr>
            <a:t>も可能です。</a:t>
          </a:r>
          <a:endParaRPr lang="en-US" dirty="0">
            <a:latin typeface="HG丸ｺﾞｼｯｸM-PRO" panose="020F0600000000000000" pitchFamily="50" charset="-128"/>
            <a:ea typeface="HG丸ｺﾞｼｯｸM-PRO" panose="020F0600000000000000" pitchFamily="50" charset="-128"/>
          </a:endParaRPr>
        </a:p>
      </dgm:t>
    </dgm:pt>
    <dgm:pt modelId="{A42E460B-0BB1-41CD-96B5-467D7480872A}" type="parTrans" cxnId="{789689B7-DBD7-4E17-8269-50FE53E0D4D2}">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3DD9510B-D63C-4B7F-98A7-F30900555413}" type="sibTrans" cxnId="{789689B7-DBD7-4E17-8269-50FE53E0D4D2}">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5C50F932-8CCE-4369-9535-6F865EA285F2}">
      <dgm:prSet/>
      <dgm:spPr/>
      <dgm:t>
        <a:bodyPr/>
        <a:lstStyle/>
        <a:p>
          <a:r>
            <a:rPr kumimoji="1" lang="ja-JP" dirty="0">
              <a:latin typeface="HG丸ｺﾞｼｯｸM-PRO" panose="020F0600000000000000" pitchFamily="50" charset="-128"/>
              <a:ea typeface="HG丸ｺﾞｼｯｸM-PRO" panose="020F0600000000000000" pitchFamily="50" charset="-128"/>
            </a:rPr>
            <a:t>可能な限り、</a:t>
          </a:r>
          <a:r>
            <a:rPr kumimoji="1" lang="ja-JP" b="1" u="sng" dirty="0">
              <a:latin typeface="HG丸ｺﾞｼｯｸM-PRO" panose="020F0600000000000000" pitchFamily="50" charset="-128"/>
              <a:ea typeface="HG丸ｺﾞｼｯｸM-PRO" panose="020F0600000000000000" pitchFamily="50" charset="-128"/>
            </a:rPr>
            <a:t>ご希望の時間に合わせた送迎</a:t>
          </a:r>
          <a:r>
            <a:rPr kumimoji="1" lang="ja-JP" dirty="0">
              <a:latin typeface="HG丸ｺﾞｼｯｸM-PRO" panose="020F0600000000000000" pitchFamily="50" charset="-128"/>
              <a:ea typeface="HG丸ｺﾞｼｯｸM-PRO" panose="020F0600000000000000" pitchFamily="50" charset="-128"/>
            </a:rPr>
            <a:t>を行っております。</a:t>
          </a:r>
          <a:endParaRPr lang="en-US" dirty="0">
            <a:latin typeface="HG丸ｺﾞｼｯｸM-PRO" panose="020F0600000000000000" pitchFamily="50" charset="-128"/>
            <a:ea typeface="HG丸ｺﾞｼｯｸM-PRO" panose="020F0600000000000000" pitchFamily="50" charset="-128"/>
          </a:endParaRPr>
        </a:p>
      </dgm:t>
    </dgm:pt>
    <dgm:pt modelId="{AE9962F6-DC0A-4C9C-AF56-4654C833BBAB}" type="parTrans" cxnId="{130F4ADE-5A76-409C-8B96-E82F66B3BCBE}">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D90CFA57-AB44-47AD-B37C-B4CF72242A9C}" type="sibTrans" cxnId="{130F4ADE-5A76-409C-8B96-E82F66B3BCBE}">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62B5C40E-FB9F-4A10-990E-B2F457B9F5B6}">
      <dgm:prSet/>
      <dgm:spPr/>
      <dgm:t>
        <a:bodyPr/>
        <a:lstStyle/>
        <a:p>
          <a:r>
            <a:rPr lang="ja-JP" altLang="en-US" b="1" u="sng" dirty="0">
              <a:latin typeface="HG丸ｺﾞｼｯｸM-PRO" panose="020F0600000000000000" pitchFamily="50" charset="-128"/>
              <a:ea typeface="HG丸ｺﾞｼｯｸM-PRO" panose="020F0600000000000000" pitchFamily="50" charset="-128"/>
            </a:rPr>
            <a:t>状況に応じ、スポット利用</a:t>
          </a:r>
          <a:r>
            <a:rPr lang="ja-JP" altLang="en-US" dirty="0">
              <a:latin typeface="HG丸ｺﾞｼｯｸM-PRO" panose="020F0600000000000000" pitchFamily="50" charset="-128"/>
              <a:ea typeface="HG丸ｺﾞｼｯｸM-PRO" panose="020F0600000000000000" pitchFamily="50" charset="-128"/>
            </a:rPr>
            <a:t>も対応いたします。</a:t>
          </a:r>
          <a:endParaRPr lang="en-US" dirty="0">
            <a:latin typeface="HG丸ｺﾞｼｯｸM-PRO" panose="020F0600000000000000" pitchFamily="50" charset="-128"/>
            <a:ea typeface="HG丸ｺﾞｼｯｸM-PRO" panose="020F0600000000000000" pitchFamily="50" charset="-128"/>
          </a:endParaRPr>
        </a:p>
      </dgm:t>
    </dgm:pt>
    <dgm:pt modelId="{070AAC8A-95F1-4105-B8BA-78B544DAEF2F}" type="parTrans" cxnId="{174C645F-3337-4FD7-BA9F-DE1BC6D2DD2C}">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B177350A-B15B-4EFD-B9C9-F0B7DE287F65}" type="sibTrans" cxnId="{174C645F-3337-4FD7-BA9F-DE1BC6D2DD2C}">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15B03426-4E34-4A8C-8042-80765083A5FF}">
      <dgm:prSet custT="1"/>
      <dgm:spPr/>
      <dgm:t>
        <a:bodyPr/>
        <a:lstStyle/>
        <a:p>
          <a:r>
            <a:rPr kumimoji="1" lang="ja-JP" altLang="en-US" sz="2100" dirty="0">
              <a:latin typeface="HG丸ｺﾞｼｯｸM-PRO" panose="020F0600000000000000" pitchFamily="50" charset="-128"/>
              <a:ea typeface="HG丸ｺﾞｼｯｸM-PRO" panose="020F0600000000000000" pitchFamily="50" charset="-128"/>
            </a:rPr>
            <a:t>機能訓練指導員による機能訓練を行っております</a:t>
          </a:r>
          <a:r>
            <a:rPr kumimoji="1" lang="ja-JP" altLang="en-US" sz="1400" dirty="0">
              <a:latin typeface="HG丸ｺﾞｼｯｸM-PRO" panose="020F0600000000000000" pitchFamily="50" charset="-128"/>
              <a:ea typeface="HG丸ｺﾞｼｯｸM-PRO" panose="020F0600000000000000" pitchFamily="50" charset="-128"/>
            </a:rPr>
            <a:t>。</a:t>
          </a:r>
          <a:endParaRPr kumimoji="1" lang="en-US" altLang="ja-JP" sz="1400" dirty="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２</a:t>
          </a:r>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毎週日曜日には特別な機能訓練プログラムをご用意しております。</a:t>
          </a:r>
          <a:endParaRPr kumimoji="1" lang="en-US" altLang="ja-JP" sz="1400" dirty="0">
            <a:latin typeface="HG丸ｺﾞｼｯｸM-PRO" panose="020F0600000000000000" pitchFamily="50" charset="-128"/>
            <a:ea typeface="HG丸ｺﾞｼｯｸM-PRO" panose="020F0600000000000000" pitchFamily="50" charset="-128"/>
          </a:endParaRPr>
        </a:p>
      </dgm:t>
    </dgm:pt>
    <dgm:pt modelId="{B4556050-E094-431A-8FDD-FAB9875C48B6}" type="parTrans" cxnId="{2437423E-8F18-4B02-A5C0-5694F7D9A766}">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160D6AA8-D3E8-424A-9879-5993BE0AF92D}" type="sibTrans" cxnId="{2437423E-8F18-4B02-A5C0-5694F7D9A766}">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C9FBC394-9023-4146-B659-538C4617C8F4}">
      <dgm:prSet/>
      <dgm:spPr/>
      <dgm:t>
        <a:bodyPr/>
        <a:lstStyle/>
        <a:p>
          <a:r>
            <a:rPr lang="ja-JP" altLang="en-US" dirty="0">
              <a:latin typeface="HG丸ｺﾞｼｯｸM-PRO" panose="020F0600000000000000" pitchFamily="50" charset="-128"/>
              <a:ea typeface="HG丸ｺﾞｼｯｸM-PRO" panose="020F0600000000000000" pitchFamily="50" charset="-128"/>
            </a:rPr>
            <a:t>毎週金曜日に食育口座を行っております。</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１</a:t>
          </a: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別途、参加料</a:t>
          </a:r>
          <a:r>
            <a:rPr lang="en-US" altLang="ja-JP" dirty="0">
              <a:latin typeface="HG丸ｺﾞｼｯｸM-PRO" panose="020F0600000000000000" pitchFamily="50" charset="-128"/>
              <a:ea typeface="HG丸ｺﾞｼｯｸM-PRO" panose="020F0600000000000000" pitchFamily="50" charset="-128"/>
            </a:rPr>
            <a:t>500</a:t>
          </a:r>
          <a:r>
            <a:rPr lang="ja-JP" altLang="en-US" dirty="0">
              <a:latin typeface="HG丸ｺﾞｼｯｸM-PRO" panose="020F0600000000000000" pitchFamily="50" charset="-128"/>
              <a:ea typeface="HG丸ｺﾞｼｯｸM-PRO" panose="020F0600000000000000" pitchFamily="50" charset="-128"/>
            </a:rPr>
            <a:t>円頂戴しております。</a:t>
          </a:r>
          <a:endParaRPr lang="en-US" dirty="0">
            <a:latin typeface="HG丸ｺﾞｼｯｸM-PRO" panose="020F0600000000000000" pitchFamily="50" charset="-128"/>
            <a:ea typeface="HG丸ｺﾞｼｯｸM-PRO" panose="020F0600000000000000" pitchFamily="50" charset="-128"/>
          </a:endParaRPr>
        </a:p>
      </dgm:t>
    </dgm:pt>
    <dgm:pt modelId="{277FC551-0035-4336-8292-32E089CEAA5D}" type="sibTrans" cxnId="{EC60AB38-7156-401A-901A-BCCBBE2F6DAB}">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2B71B8FC-F51B-49B3-998A-5C0C175C2B6F}" type="parTrans" cxnId="{EC60AB38-7156-401A-901A-BCCBBE2F6DAB}">
      <dgm:prSet/>
      <dgm:spPr/>
      <dgm:t>
        <a:bodyPr/>
        <a:lstStyle/>
        <a:p>
          <a:endParaRPr lang="en-US">
            <a:latin typeface="HG丸ｺﾞｼｯｸM-PRO" panose="020F0600000000000000" pitchFamily="50" charset="-128"/>
            <a:ea typeface="HG丸ｺﾞｼｯｸM-PRO" panose="020F0600000000000000" pitchFamily="50" charset="-128"/>
          </a:endParaRPr>
        </a:p>
      </dgm:t>
    </dgm:pt>
    <dgm:pt modelId="{2910B783-0BB4-4E48-BDC5-0194B53ACD15}" type="pres">
      <dgm:prSet presAssocID="{D21DDB21-AA77-49E1-8191-A41436221EA3}" presName="linear" presStyleCnt="0">
        <dgm:presLayoutVars>
          <dgm:animLvl val="lvl"/>
          <dgm:resizeHandles val="exact"/>
        </dgm:presLayoutVars>
      </dgm:prSet>
      <dgm:spPr/>
    </dgm:pt>
    <dgm:pt modelId="{53B1F371-9458-4714-B521-CB21D24BC4C3}" type="pres">
      <dgm:prSet presAssocID="{D0A3EEA8-15DA-417F-9379-9ECC87B72100}" presName="parentText" presStyleLbl="node1" presStyleIdx="0" presStyleCnt="5">
        <dgm:presLayoutVars>
          <dgm:chMax val="0"/>
          <dgm:bulletEnabled val="1"/>
        </dgm:presLayoutVars>
      </dgm:prSet>
      <dgm:spPr/>
    </dgm:pt>
    <dgm:pt modelId="{96E734F2-5A60-4BC8-A580-E8EDEE111B5D}" type="pres">
      <dgm:prSet presAssocID="{3DD9510B-D63C-4B7F-98A7-F30900555413}" presName="spacer" presStyleCnt="0"/>
      <dgm:spPr/>
    </dgm:pt>
    <dgm:pt modelId="{2E22D7EE-0F9A-409A-B0A4-8D7750B867F9}" type="pres">
      <dgm:prSet presAssocID="{5C50F932-8CCE-4369-9535-6F865EA285F2}" presName="parentText" presStyleLbl="node1" presStyleIdx="1" presStyleCnt="5">
        <dgm:presLayoutVars>
          <dgm:chMax val="0"/>
          <dgm:bulletEnabled val="1"/>
        </dgm:presLayoutVars>
      </dgm:prSet>
      <dgm:spPr/>
    </dgm:pt>
    <dgm:pt modelId="{55A7D092-BE68-4D2A-9ADB-C9D13860BB05}" type="pres">
      <dgm:prSet presAssocID="{D90CFA57-AB44-47AD-B37C-B4CF72242A9C}" presName="spacer" presStyleCnt="0"/>
      <dgm:spPr/>
    </dgm:pt>
    <dgm:pt modelId="{2572FA5A-4DFE-46EF-BDB2-D945855AB1E3}" type="pres">
      <dgm:prSet presAssocID="{62B5C40E-FB9F-4A10-990E-B2F457B9F5B6}" presName="parentText" presStyleLbl="node1" presStyleIdx="2" presStyleCnt="5">
        <dgm:presLayoutVars>
          <dgm:chMax val="0"/>
          <dgm:bulletEnabled val="1"/>
        </dgm:presLayoutVars>
      </dgm:prSet>
      <dgm:spPr/>
    </dgm:pt>
    <dgm:pt modelId="{D810B231-D70C-4183-BDA9-92A0D337944C}" type="pres">
      <dgm:prSet presAssocID="{B177350A-B15B-4EFD-B9C9-F0B7DE287F65}" presName="spacer" presStyleCnt="0"/>
      <dgm:spPr/>
    </dgm:pt>
    <dgm:pt modelId="{479866B5-DE05-4A6E-8373-7202E1561E2B}" type="pres">
      <dgm:prSet presAssocID="{C9FBC394-9023-4146-B659-538C4617C8F4}" presName="parentText" presStyleLbl="node1" presStyleIdx="3" presStyleCnt="5">
        <dgm:presLayoutVars>
          <dgm:chMax val="0"/>
          <dgm:bulletEnabled val="1"/>
        </dgm:presLayoutVars>
      </dgm:prSet>
      <dgm:spPr/>
    </dgm:pt>
    <dgm:pt modelId="{BD1EB204-0477-4C20-9F0B-125BC92ED57E}" type="pres">
      <dgm:prSet presAssocID="{277FC551-0035-4336-8292-32E089CEAA5D}" presName="spacer" presStyleCnt="0"/>
      <dgm:spPr/>
    </dgm:pt>
    <dgm:pt modelId="{B593A9AA-CB6C-4E52-A2B8-EEB790A63EDE}" type="pres">
      <dgm:prSet presAssocID="{15B03426-4E34-4A8C-8042-80765083A5FF}" presName="parentText" presStyleLbl="node1" presStyleIdx="4" presStyleCnt="5">
        <dgm:presLayoutVars>
          <dgm:chMax val="0"/>
          <dgm:bulletEnabled val="1"/>
        </dgm:presLayoutVars>
      </dgm:prSet>
      <dgm:spPr/>
    </dgm:pt>
  </dgm:ptLst>
  <dgm:cxnLst>
    <dgm:cxn modelId="{EC60AB38-7156-401A-901A-BCCBBE2F6DAB}" srcId="{D21DDB21-AA77-49E1-8191-A41436221EA3}" destId="{C9FBC394-9023-4146-B659-538C4617C8F4}" srcOrd="3" destOrd="0" parTransId="{2B71B8FC-F51B-49B3-998A-5C0C175C2B6F}" sibTransId="{277FC551-0035-4336-8292-32E089CEAA5D}"/>
    <dgm:cxn modelId="{2437423E-8F18-4B02-A5C0-5694F7D9A766}" srcId="{D21DDB21-AA77-49E1-8191-A41436221EA3}" destId="{15B03426-4E34-4A8C-8042-80765083A5FF}" srcOrd="4" destOrd="0" parTransId="{B4556050-E094-431A-8FDD-FAB9875C48B6}" sibTransId="{160D6AA8-D3E8-424A-9879-5993BE0AF92D}"/>
    <dgm:cxn modelId="{AC30915C-338E-4112-8E40-9146D7DF2130}" type="presOf" srcId="{15B03426-4E34-4A8C-8042-80765083A5FF}" destId="{B593A9AA-CB6C-4E52-A2B8-EEB790A63EDE}" srcOrd="0" destOrd="0" presId="urn:microsoft.com/office/officeart/2005/8/layout/vList2"/>
    <dgm:cxn modelId="{174C645F-3337-4FD7-BA9F-DE1BC6D2DD2C}" srcId="{D21DDB21-AA77-49E1-8191-A41436221EA3}" destId="{62B5C40E-FB9F-4A10-990E-B2F457B9F5B6}" srcOrd="2" destOrd="0" parTransId="{070AAC8A-95F1-4105-B8BA-78B544DAEF2F}" sibTransId="{B177350A-B15B-4EFD-B9C9-F0B7DE287F65}"/>
    <dgm:cxn modelId="{D82D7A7D-33B8-4C81-9F44-269564AB7061}" type="presOf" srcId="{62B5C40E-FB9F-4A10-990E-B2F457B9F5B6}" destId="{2572FA5A-4DFE-46EF-BDB2-D945855AB1E3}" srcOrd="0" destOrd="0" presId="urn:microsoft.com/office/officeart/2005/8/layout/vList2"/>
    <dgm:cxn modelId="{FD4F2B98-EF61-4DB4-9AD9-E80F32E30A05}" type="presOf" srcId="{D21DDB21-AA77-49E1-8191-A41436221EA3}" destId="{2910B783-0BB4-4E48-BDC5-0194B53ACD15}" srcOrd="0" destOrd="0" presId="urn:microsoft.com/office/officeart/2005/8/layout/vList2"/>
    <dgm:cxn modelId="{1FC4BAA6-EAFA-416D-AC43-02C0EA0E8647}" type="presOf" srcId="{5C50F932-8CCE-4369-9535-6F865EA285F2}" destId="{2E22D7EE-0F9A-409A-B0A4-8D7750B867F9}" srcOrd="0" destOrd="0" presId="urn:microsoft.com/office/officeart/2005/8/layout/vList2"/>
    <dgm:cxn modelId="{06DC5DB3-8113-4706-B221-98A59FDCD83C}" type="presOf" srcId="{D0A3EEA8-15DA-417F-9379-9ECC87B72100}" destId="{53B1F371-9458-4714-B521-CB21D24BC4C3}" srcOrd="0" destOrd="0" presId="urn:microsoft.com/office/officeart/2005/8/layout/vList2"/>
    <dgm:cxn modelId="{789689B7-DBD7-4E17-8269-50FE53E0D4D2}" srcId="{D21DDB21-AA77-49E1-8191-A41436221EA3}" destId="{D0A3EEA8-15DA-417F-9379-9ECC87B72100}" srcOrd="0" destOrd="0" parTransId="{A42E460B-0BB1-41CD-96B5-467D7480872A}" sibTransId="{3DD9510B-D63C-4B7F-98A7-F30900555413}"/>
    <dgm:cxn modelId="{130F4ADE-5A76-409C-8B96-E82F66B3BCBE}" srcId="{D21DDB21-AA77-49E1-8191-A41436221EA3}" destId="{5C50F932-8CCE-4369-9535-6F865EA285F2}" srcOrd="1" destOrd="0" parTransId="{AE9962F6-DC0A-4C9C-AF56-4654C833BBAB}" sibTransId="{D90CFA57-AB44-47AD-B37C-B4CF72242A9C}"/>
    <dgm:cxn modelId="{D36299F7-694D-413C-9031-44C85E6A8944}" type="presOf" srcId="{C9FBC394-9023-4146-B659-538C4617C8F4}" destId="{479866B5-DE05-4A6E-8373-7202E1561E2B}" srcOrd="0" destOrd="0" presId="urn:microsoft.com/office/officeart/2005/8/layout/vList2"/>
    <dgm:cxn modelId="{F5D73E4E-BD18-4DC9-A098-03DF3A90AFCB}" type="presParOf" srcId="{2910B783-0BB4-4E48-BDC5-0194B53ACD15}" destId="{53B1F371-9458-4714-B521-CB21D24BC4C3}" srcOrd="0" destOrd="0" presId="urn:microsoft.com/office/officeart/2005/8/layout/vList2"/>
    <dgm:cxn modelId="{EB4E7857-B68E-431A-80D1-C762B61C34FC}" type="presParOf" srcId="{2910B783-0BB4-4E48-BDC5-0194B53ACD15}" destId="{96E734F2-5A60-4BC8-A580-E8EDEE111B5D}" srcOrd="1" destOrd="0" presId="urn:microsoft.com/office/officeart/2005/8/layout/vList2"/>
    <dgm:cxn modelId="{2D9FA201-A4E8-4314-91C5-7C4A70727564}" type="presParOf" srcId="{2910B783-0BB4-4E48-BDC5-0194B53ACD15}" destId="{2E22D7EE-0F9A-409A-B0A4-8D7750B867F9}" srcOrd="2" destOrd="0" presId="urn:microsoft.com/office/officeart/2005/8/layout/vList2"/>
    <dgm:cxn modelId="{7367DB71-EF55-4DED-87DD-8A1525D55015}" type="presParOf" srcId="{2910B783-0BB4-4E48-BDC5-0194B53ACD15}" destId="{55A7D092-BE68-4D2A-9ADB-C9D13860BB05}" srcOrd="3" destOrd="0" presId="urn:microsoft.com/office/officeart/2005/8/layout/vList2"/>
    <dgm:cxn modelId="{D1424F6C-FC36-484A-8704-02BFF2D2CEB5}" type="presParOf" srcId="{2910B783-0BB4-4E48-BDC5-0194B53ACD15}" destId="{2572FA5A-4DFE-46EF-BDB2-D945855AB1E3}" srcOrd="4" destOrd="0" presId="urn:microsoft.com/office/officeart/2005/8/layout/vList2"/>
    <dgm:cxn modelId="{89C3A751-13D0-415E-A5D6-C23F980B473B}" type="presParOf" srcId="{2910B783-0BB4-4E48-BDC5-0194B53ACD15}" destId="{D810B231-D70C-4183-BDA9-92A0D337944C}" srcOrd="5" destOrd="0" presId="urn:microsoft.com/office/officeart/2005/8/layout/vList2"/>
    <dgm:cxn modelId="{E4F23ECE-128A-4AB3-A34D-397127097B78}" type="presParOf" srcId="{2910B783-0BB4-4E48-BDC5-0194B53ACD15}" destId="{479866B5-DE05-4A6E-8373-7202E1561E2B}" srcOrd="6" destOrd="0" presId="urn:microsoft.com/office/officeart/2005/8/layout/vList2"/>
    <dgm:cxn modelId="{741C1265-C61F-4514-B797-22845953FC74}" type="presParOf" srcId="{2910B783-0BB4-4E48-BDC5-0194B53ACD15}" destId="{BD1EB204-0477-4C20-9F0B-125BC92ED57E}" srcOrd="7" destOrd="0" presId="urn:microsoft.com/office/officeart/2005/8/layout/vList2"/>
    <dgm:cxn modelId="{7634089A-BECD-4CB6-A73D-76A104230CCB}" type="presParOf" srcId="{2910B783-0BB4-4E48-BDC5-0194B53ACD15}" destId="{B593A9AA-CB6C-4E52-A2B8-EEB790A63ED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B1F371-9458-4714-B521-CB21D24BC4C3}">
      <dsp:nvSpPr>
        <dsp:cNvPr id="0" name=""/>
        <dsp:cNvSpPr/>
      </dsp:nvSpPr>
      <dsp:spPr>
        <a:xfrm>
          <a:off x="0" y="107806"/>
          <a:ext cx="6536330" cy="1011628"/>
        </a:xfrm>
        <a:prstGeom prst="roundRect">
          <a:avLst/>
        </a:prstGeom>
        <a:solidFill>
          <a:schemeClr val="accent1">
            <a:hueOff val="0"/>
            <a:satOff val="0"/>
            <a:lum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sz="2100" kern="1200" dirty="0">
              <a:latin typeface="HG丸ｺﾞｼｯｸM-PRO" panose="020F0600000000000000" pitchFamily="50" charset="-128"/>
              <a:ea typeface="HG丸ｺﾞｼｯｸM-PRO" panose="020F0600000000000000" pitchFamily="50" charset="-128"/>
            </a:rPr>
            <a:t>昼食以外にも、</a:t>
          </a:r>
          <a:r>
            <a:rPr kumimoji="1" lang="ja-JP" sz="2100" b="1" u="sng" kern="1200" dirty="0">
              <a:latin typeface="HG丸ｺﾞｼｯｸM-PRO" panose="020F0600000000000000" pitchFamily="50" charset="-128"/>
              <a:ea typeface="HG丸ｺﾞｼｯｸM-PRO" panose="020F0600000000000000" pitchFamily="50" charset="-128"/>
            </a:rPr>
            <a:t>お夕食や朝食などの対応</a:t>
          </a:r>
          <a:r>
            <a:rPr kumimoji="1" lang="ja-JP" sz="2100" kern="1200" dirty="0">
              <a:latin typeface="HG丸ｺﾞｼｯｸM-PRO" panose="020F0600000000000000" pitchFamily="50" charset="-128"/>
              <a:ea typeface="HG丸ｺﾞｼｯｸM-PRO" panose="020F0600000000000000" pitchFamily="50" charset="-128"/>
            </a:rPr>
            <a:t>も可能です。</a:t>
          </a:r>
          <a:endParaRPr lang="en-US" sz="2100" kern="1200" dirty="0">
            <a:latin typeface="HG丸ｺﾞｼｯｸM-PRO" panose="020F0600000000000000" pitchFamily="50" charset="-128"/>
            <a:ea typeface="HG丸ｺﾞｼｯｸM-PRO" panose="020F0600000000000000" pitchFamily="50" charset="-128"/>
          </a:endParaRPr>
        </a:p>
      </dsp:txBody>
      <dsp:txXfrm>
        <a:off x="49384" y="157190"/>
        <a:ext cx="6437562" cy="912860"/>
      </dsp:txXfrm>
    </dsp:sp>
    <dsp:sp modelId="{2E22D7EE-0F9A-409A-B0A4-8D7750B867F9}">
      <dsp:nvSpPr>
        <dsp:cNvPr id="0" name=""/>
        <dsp:cNvSpPr/>
      </dsp:nvSpPr>
      <dsp:spPr>
        <a:xfrm>
          <a:off x="0" y="1179915"/>
          <a:ext cx="6536330" cy="10116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sz="2100" kern="1200" dirty="0">
              <a:latin typeface="HG丸ｺﾞｼｯｸM-PRO" panose="020F0600000000000000" pitchFamily="50" charset="-128"/>
              <a:ea typeface="HG丸ｺﾞｼｯｸM-PRO" panose="020F0600000000000000" pitchFamily="50" charset="-128"/>
            </a:rPr>
            <a:t>可能な限り、</a:t>
          </a:r>
          <a:r>
            <a:rPr kumimoji="1" lang="ja-JP" sz="2100" b="1" u="sng" kern="1200" dirty="0">
              <a:latin typeface="HG丸ｺﾞｼｯｸM-PRO" panose="020F0600000000000000" pitchFamily="50" charset="-128"/>
              <a:ea typeface="HG丸ｺﾞｼｯｸM-PRO" panose="020F0600000000000000" pitchFamily="50" charset="-128"/>
            </a:rPr>
            <a:t>ご希望の時間に合わせた送迎</a:t>
          </a:r>
          <a:r>
            <a:rPr kumimoji="1" lang="ja-JP" sz="2100" kern="1200" dirty="0">
              <a:latin typeface="HG丸ｺﾞｼｯｸM-PRO" panose="020F0600000000000000" pitchFamily="50" charset="-128"/>
              <a:ea typeface="HG丸ｺﾞｼｯｸM-PRO" panose="020F0600000000000000" pitchFamily="50" charset="-128"/>
            </a:rPr>
            <a:t>を行っております。</a:t>
          </a:r>
          <a:endParaRPr lang="en-US" sz="2100" kern="1200" dirty="0">
            <a:latin typeface="HG丸ｺﾞｼｯｸM-PRO" panose="020F0600000000000000" pitchFamily="50" charset="-128"/>
            <a:ea typeface="HG丸ｺﾞｼｯｸM-PRO" panose="020F0600000000000000" pitchFamily="50" charset="-128"/>
          </a:endParaRPr>
        </a:p>
      </dsp:txBody>
      <dsp:txXfrm>
        <a:off x="49384" y="1229299"/>
        <a:ext cx="6437562" cy="912860"/>
      </dsp:txXfrm>
    </dsp:sp>
    <dsp:sp modelId="{2572FA5A-4DFE-46EF-BDB2-D945855AB1E3}">
      <dsp:nvSpPr>
        <dsp:cNvPr id="0" name=""/>
        <dsp:cNvSpPr/>
      </dsp:nvSpPr>
      <dsp:spPr>
        <a:xfrm>
          <a:off x="0" y="2252024"/>
          <a:ext cx="6536330" cy="10116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ja-JP" altLang="en-US" sz="2100" b="1" u="sng" kern="1200" dirty="0">
              <a:latin typeface="HG丸ｺﾞｼｯｸM-PRO" panose="020F0600000000000000" pitchFamily="50" charset="-128"/>
              <a:ea typeface="HG丸ｺﾞｼｯｸM-PRO" panose="020F0600000000000000" pitchFamily="50" charset="-128"/>
            </a:rPr>
            <a:t>状況に応じ、スポット利用</a:t>
          </a:r>
          <a:r>
            <a:rPr lang="ja-JP" altLang="en-US" sz="2100" kern="1200" dirty="0">
              <a:latin typeface="HG丸ｺﾞｼｯｸM-PRO" panose="020F0600000000000000" pitchFamily="50" charset="-128"/>
              <a:ea typeface="HG丸ｺﾞｼｯｸM-PRO" panose="020F0600000000000000" pitchFamily="50" charset="-128"/>
            </a:rPr>
            <a:t>も対応いたします。</a:t>
          </a:r>
          <a:endParaRPr lang="en-US" sz="2100" kern="1200" dirty="0">
            <a:latin typeface="HG丸ｺﾞｼｯｸM-PRO" panose="020F0600000000000000" pitchFamily="50" charset="-128"/>
            <a:ea typeface="HG丸ｺﾞｼｯｸM-PRO" panose="020F0600000000000000" pitchFamily="50" charset="-128"/>
          </a:endParaRPr>
        </a:p>
      </dsp:txBody>
      <dsp:txXfrm>
        <a:off x="49384" y="2301408"/>
        <a:ext cx="6437562" cy="912860"/>
      </dsp:txXfrm>
    </dsp:sp>
    <dsp:sp modelId="{479866B5-DE05-4A6E-8373-7202E1561E2B}">
      <dsp:nvSpPr>
        <dsp:cNvPr id="0" name=""/>
        <dsp:cNvSpPr/>
      </dsp:nvSpPr>
      <dsp:spPr>
        <a:xfrm>
          <a:off x="0" y="3324132"/>
          <a:ext cx="6536330" cy="10116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ja-JP" altLang="en-US" sz="2100" kern="1200" dirty="0">
              <a:latin typeface="HG丸ｺﾞｼｯｸM-PRO" panose="020F0600000000000000" pitchFamily="50" charset="-128"/>
              <a:ea typeface="HG丸ｺﾞｼｯｸM-PRO" panose="020F0600000000000000" pitchFamily="50" charset="-128"/>
            </a:rPr>
            <a:t>毎週金曜日に食育口座を行っております。</a:t>
          </a:r>
          <a:endParaRPr lang="en-US" altLang="ja-JP" sz="2100" kern="1200" dirty="0">
            <a:latin typeface="HG丸ｺﾞｼｯｸM-PRO" panose="020F0600000000000000" pitchFamily="50" charset="-128"/>
            <a:ea typeface="HG丸ｺﾞｼｯｸM-PRO" panose="020F0600000000000000" pitchFamily="50" charset="-128"/>
          </a:endParaRPr>
        </a:p>
        <a:p>
          <a:pPr marL="0" lvl="0" indent="0" algn="l" defTabSz="933450">
            <a:lnSpc>
              <a:spcPct val="90000"/>
            </a:lnSpc>
            <a:spcBef>
              <a:spcPct val="0"/>
            </a:spcBef>
            <a:spcAft>
              <a:spcPct val="35000"/>
            </a:spcAft>
            <a:buNone/>
          </a:pPr>
          <a:r>
            <a:rPr lang="ja-JP" altLang="en-US" sz="2100" kern="1200" dirty="0">
              <a:latin typeface="HG丸ｺﾞｼｯｸM-PRO" panose="020F0600000000000000" pitchFamily="50" charset="-128"/>
              <a:ea typeface="HG丸ｺﾞｼｯｸM-PRO" panose="020F0600000000000000" pitchFamily="50" charset="-128"/>
            </a:rPr>
            <a:t>１</a:t>
          </a:r>
          <a:r>
            <a:rPr lang="en-US" altLang="ja-JP" sz="2100" kern="1200" dirty="0">
              <a:latin typeface="HG丸ｺﾞｼｯｸM-PRO" panose="020F0600000000000000" pitchFamily="50" charset="-128"/>
              <a:ea typeface="HG丸ｺﾞｼｯｸM-PRO" panose="020F0600000000000000" pitchFamily="50" charset="-128"/>
            </a:rPr>
            <a:t>※</a:t>
          </a:r>
          <a:r>
            <a:rPr lang="ja-JP" altLang="en-US" sz="2100" kern="1200" dirty="0">
              <a:latin typeface="HG丸ｺﾞｼｯｸM-PRO" panose="020F0600000000000000" pitchFamily="50" charset="-128"/>
              <a:ea typeface="HG丸ｺﾞｼｯｸM-PRO" panose="020F0600000000000000" pitchFamily="50" charset="-128"/>
            </a:rPr>
            <a:t>別途、参加料</a:t>
          </a:r>
          <a:r>
            <a:rPr lang="en-US" altLang="ja-JP" sz="2100" kern="1200" dirty="0">
              <a:latin typeface="HG丸ｺﾞｼｯｸM-PRO" panose="020F0600000000000000" pitchFamily="50" charset="-128"/>
              <a:ea typeface="HG丸ｺﾞｼｯｸM-PRO" panose="020F0600000000000000" pitchFamily="50" charset="-128"/>
            </a:rPr>
            <a:t>500</a:t>
          </a:r>
          <a:r>
            <a:rPr lang="ja-JP" altLang="en-US" sz="2100" kern="1200" dirty="0">
              <a:latin typeface="HG丸ｺﾞｼｯｸM-PRO" panose="020F0600000000000000" pitchFamily="50" charset="-128"/>
              <a:ea typeface="HG丸ｺﾞｼｯｸM-PRO" panose="020F0600000000000000" pitchFamily="50" charset="-128"/>
            </a:rPr>
            <a:t>円頂戴しております。</a:t>
          </a:r>
          <a:endParaRPr lang="en-US" sz="2100" kern="1200" dirty="0">
            <a:latin typeface="HG丸ｺﾞｼｯｸM-PRO" panose="020F0600000000000000" pitchFamily="50" charset="-128"/>
            <a:ea typeface="HG丸ｺﾞｼｯｸM-PRO" panose="020F0600000000000000" pitchFamily="50" charset="-128"/>
          </a:endParaRPr>
        </a:p>
      </dsp:txBody>
      <dsp:txXfrm>
        <a:off x="49384" y="3373516"/>
        <a:ext cx="6437562" cy="912860"/>
      </dsp:txXfrm>
    </dsp:sp>
    <dsp:sp modelId="{B593A9AA-CB6C-4E52-A2B8-EEB790A63EDE}">
      <dsp:nvSpPr>
        <dsp:cNvPr id="0" name=""/>
        <dsp:cNvSpPr/>
      </dsp:nvSpPr>
      <dsp:spPr>
        <a:xfrm>
          <a:off x="0" y="4396241"/>
          <a:ext cx="6536330" cy="101162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kumimoji="1" lang="ja-JP" altLang="en-US" sz="2100" kern="1200" dirty="0">
              <a:latin typeface="HG丸ｺﾞｼｯｸM-PRO" panose="020F0600000000000000" pitchFamily="50" charset="-128"/>
              <a:ea typeface="HG丸ｺﾞｼｯｸM-PRO" panose="020F0600000000000000" pitchFamily="50" charset="-128"/>
            </a:rPr>
            <a:t>機能訓練指導員による機能訓練を行っております</a:t>
          </a:r>
          <a:r>
            <a:rPr kumimoji="1" lang="ja-JP" altLang="en-US" sz="1400" kern="1200" dirty="0">
              <a:latin typeface="HG丸ｺﾞｼｯｸM-PRO" panose="020F0600000000000000" pitchFamily="50" charset="-128"/>
              <a:ea typeface="HG丸ｺﾞｼｯｸM-PRO" panose="020F0600000000000000" pitchFamily="50" charset="-128"/>
            </a:rPr>
            <a:t>。</a:t>
          </a:r>
          <a:endParaRPr kumimoji="1" lang="en-US" altLang="ja-JP" sz="1400" kern="1200" dirty="0">
            <a:latin typeface="HG丸ｺﾞｼｯｸM-PRO" panose="020F0600000000000000" pitchFamily="50" charset="-128"/>
            <a:ea typeface="HG丸ｺﾞｼｯｸM-PRO" panose="020F0600000000000000" pitchFamily="50" charset="-128"/>
          </a:endParaRPr>
        </a:p>
        <a:p>
          <a:pPr marL="0" lvl="0" indent="0" algn="l" defTabSz="933450">
            <a:lnSpc>
              <a:spcPct val="90000"/>
            </a:lnSpc>
            <a:spcBef>
              <a:spcPct val="0"/>
            </a:spcBef>
            <a:spcAft>
              <a:spcPct val="35000"/>
            </a:spcAft>
            <a:buNone/>
          </a:pPr>
          <a:r>
            <a:rPr kumimoji="1" lang="ja-JP" altLang="en-US" sz="1400" kern="1200" dirty="0">
              <a:latin typeface="HG丸ｺﾞｼｯｸM-PRO" panose="020F0600000000000000" pitchFamily="50" charset="-128"/>
              <a:ea typeface="HG丸ｺﾞｼｯｸM-PRO" panose="020F0600000000000000" pitchFamily="50" charset="-128"/>
            </a:rPr>
            <a:t>２</a:t>
          </a:r>
          <a:r>
            <a:rPr kumimoji="1" lang="en-US" altLang="ja-JP" sz="1400" kern="1200" dirty="0">
              <a:latin typeface="HG丸ｺﾞｼｯｸM-PRO" panose="020F0600000000000000" pitchFamily="50" charset="-128"/>
              <a:ea typeface="HG丸ｺﾞｼｯｸM-PRO" panose="020F0600000000000000" pitchFamily="50" charset="-128"/>
            </a:rPr>
            <a:t>※</a:t>
          </a:r>
          <a:r>
            <a:rPr kumimoji="1" lang="ja-JP" altLang="en-US" sz="1400" kern="1200" dirty="0">
              <a:latin typeface="HG丸ｺﾞｼｯｸM-PRO" panose="020F0600000000000000" pitchFamily="50" charset="-128"/>
              <a:ea typeface="HG丸ｺﾞｼｯｸM-PRO" panose="020F0600000000000000" pitchFamily="50" charset="-128"/>
            </a:rPr>
            <a:t>毎週日曜日には特別な機能訓練プログラムをご用意しております。</a:t>
          </a:r>
          <a:endParaRPr kumimoji="1" lang="en-US" altLang="ja-JP" sz="1400" kern="1200" dirty="0">
            <a:latin typeface="HG丸ｺﾞｼｯｸM-PRO" panose="020F0600000000000000" pitchFamily="50" charset="-128"/>
            <a:ea typeface="HG丸ｺﾞｼｯｸM-PRO" panose="020F0600000000000000" pitchFamily="50" charset="-128"/>
          </a:endParaRPr>
        </a:p>
      </dsp:txBody>
      <dsp:txXfrm>
        <a:off x="49384" y="4445625"/>
        <a:ext cx="6437562" cy="9128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01B7235-B42C-2217-F890-E3F969F98718}"/>
              </a:ext>
            </a:extLst>
          </p:cNvPr>
          <p:cNvSpPr>
            <a:spLocks noGrp="1"/>
          </p:cNvSpPr>
          <p:nvPr>
            <p:ph type="hdr" sz="quarter"/>
          </p:nvPr>
        </p:nvSpPr>
        <p:spPr>
          <a:xfrm>
            <a:off x="1" y="0"/>
            <a:ext cx="2917704" cy="494425"/>
          </a:xfrm>
          <a:prstGeom prst="rect">
            <a:avLst/>
          </a:prstGeom>
        </p:spPr>
        <p:txBody>
          <a:bodyPr vert="horz" lIns="62030" tIns="31016" rIns="62030" bIns="31016" rtlCol="0"/>
          <a:lstStyle>
            <a:lvl1pPr algn="l">
              <a:defRPr sz="800"/>
            </a:lvl1pPr>
          </a:lstStyle>
          <a:p>
            <a:endParaRPr kumimoji="1" lang="ja-JP" altLang="en-US"/>
          </a:p>
        </p:txBody>
      </p:sp>
      <p:sp>
        <p:nvSpPr>
          <p:cNvPr id="3" name="日付プレースホルダー 2">
            <a:extLst>
              <a:ext uri="{FF2B5EF4-FFF2-40B4-BE49-F238E27FC236}">
                <a16:creationId xmlns:a16="http://schemas.microsoft.com/office/drawing/2014/main" id="{82C48CD1-E735-23B7-58A1-658341BDDBB3}"/>
              </a:ext>
            </a:extLst>
          </p:cNvPr>
          <p:cNvSpPr>
            <a:spLocks noGrp="1"/>
          </p:cNvSpPr>
          <p:nvPr>
            <p:ph type="dt" sz="quarter" idx="1"/>
          </p:nvPr>
        </p:nvSpPr>
        <p:spPr>
          <a:xfrm>
            <a:off x="3813818" y="0"/>
            <a:ext cx="2917703" cy="494425"/>
          </a:xfrm>
          <a:prstGeom prst="rect">
            <a:avLst/>
          </a:prstGeom>
        </p:spPr>
        <p:txBody>
          <a:bodyPr vert="horz" lIns="62030" tIns="31016" rIns="62030" bIns="31016" rtlCol="0"/>
          <a:lstStyle>
            <a:lvl1pPr algn="r">
              <a:defRPr sz="800"/>
            </a:lvl1pPr>
          </a:lstStyle>
          <a:p>
            <a:fld id="{706985DE-49D4-444C-B519-BE121E7C5B1C}" type="datetimeFigureOut">
              <a:rPr kumimoji="1" lang="ja-JP" altLang="en-US" smtClean="0"/>
              <a:t>2025/5/10</a:t>
            </a:fld>
            <a:endParaRPr kumimoji="1" lang="ja-JP" altLang="en-US"/>
          </a:p>
        </p:txBody>
      </p:sp>
      <p:sp>
        <p:nvSpPr>
          <p:cNvPr id="4" name="フッター プレースホルダー 3">
            <a:extLst>
              <a:ext uri="{FF2B5EF4-FFF2-40B4-BE49-F238E27FC236}">
                <a16:creationId xmlns:a16="http://schemas.microsoft.com/office/drawing/2014/main" id="{BF510117-8946-9EF2-FDBC-C8BD804F60ED}"/>
              </a:ext>
            </a:extLst>
          </p:cNvPr>
          <p:cNvSpPr>
            <a:spLocks noGrp="1"/>
          </p:cNvSpPr>
          <p:nvPr>
            <p:ph type="ftr" sz="quarter" idx="2"/>
          </p:nvPr>
        </p:nvSpPr>
        <p:spPr>
          <a:xfrm>
            <a:off x="1" y="9373475"/>
            <a:ext cx="2917704" cy="494425"/>
          </a:xfrm>
          <a:prstGeom prst="rect">
            <a:avLst/>
          </a:prstGeom>
        </p:spPr>
        <p:txBody>
          <a:bodyPr vert="horz" lIns="62030" tIns="31016" rIns="62030" bIns="31016" rtlCol="0" anchor="b"/>
          <a:lstStyle>
            <a:lvl1pPr algn="l">
              <a:defRPr sz="800"/>
            </a:lvl1pPr>
          </a:lstStyle>
          <a:p>
            <a:endParaRPr kumimoji="1" lang="ja-JP" altLang="en-US"/>
          </a:p>
        </p:txBody>
      </p:sp>
      <p:sp>
        <p:nvSpPr>
          <p:cNvPr id="5" name="スライド番号プレースホルダー 4">
            <a:extLst>
              <a:ext uri="{FF2B5EF4-FFF2-40B4-BE49-F238E27FC236}">
                <a16:creationId xmlns:a16="http://schemas.microsoft.com/office/drawing/2014/main" id="{D72D0CA4-7631-1DC3-7BAE-9BB222EE2F9E}"/>
              </a:ext>
            </a:extLst>
          </p:cNvPr>
          <p:cNvSpPr>
            <a:spLocks noGrp="1"/>
          </p:cNvSpPr>
          <p:nvPr>
            <p:ph type="sldNum" sz="quarter" idx="3"/>
          </p:nvPr>
        </p:nvSpPr>
        <p:spPr>
          <a:xfrm>
            <a:off x="3813818" y="9373475"/>
            <a:ext cx="2917703" cy="494425"/>
          </a:xfrm>
          <a:prstGeom prst="rect">
            <a:avLst/>
          </a:prstGeom>
        </p:spPr>
        <p:txBody>
          <a:bodyPr vert="horz" lIns="62030" tIns="31016" rIns="62030" bIns="31016" rtlCol="0" anchor="b"/>
          <a:lstStyle>
            <a:lvl1pPr algn="r">
              <a:defRPr sz="800"/>
            </a:lvl1pPr>
          </a:lstStyle>
          <a:p>
            <a:fld id="{FF557397-154D-4573-96FD-F2624CE30FA5}" type="slidenum">
              <a:rPr kumimoji="1" lang="ja-JP" altLang="en-US" smtClean="0"/>
              <a:t>‹#›</a:t>
            </a:fld>
            <a:endParaRPr kumimoji="1" lang="ja-JP" altLang="en-US"/>
          </a:p>
        </p:txBody>
      </p:sp>
    </p:spTree>
    <p:extLst>
      <p:ext uri="{BB962C8B-B14F-4D97-AF65-F5344CB8AC3E}">
        <p14:creationId xmlns:p14="http://schemas.microsoft.com/office/powerpoint/2010/main" val="3959618895"/>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8T12:19:19.94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1,'2'0,"3"0,6 0,2 0,2 0,0 0,0 0,0 0,-1 0,0 0,2 0,1 0,1 0,0 0,-2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4:10.545"/>
    </inkml:context>
    <inkml:brush xml:id="br0">
      <inkml:brushProperty name="width" value="0.1" units="cm"/>
      <inkml:brushProperty name="height" value="0.1" units="cm"/>
      <inkml:brushProperty name="color" value="#FF0000"/>
    </inkml:brush>
  </inkml:definitions>
  <inkml:trace contextRef="#ctx0" brushRef="#br0">1 1 24575,'0'0'-8191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4:16.684"/>
    </inkml:context>
    <inkml:brush xml:id="br0">
      <inkml:brushProperty name="width" value="0.1" units="cm"/>
      <inkml:brushProperty name="height" value="0.1" units="cm"/>
      <inkml:brushProperty name="color" value="#FF0000"/>
    </inkml:brush>
  </inkml:definitions>
  <inkml:trace contextRef="#ctx0" brushRef="#br0">12 1 24575,'-1'0'0,"-1"0"0,-3 0 0,1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4:18.606"/>
    </inkml:context>
    <inkml:brush xml:id="br0">
      <inkml:brushProperty name="width" value="0.1" units="cm"/>
      <inkml:brushProperty name="height" value="0.1" units="cm"/>
      <inkml:brushProperty name="color" value="#FF0000"/>
    </inkml:brush>
  </inkml:definitions>
  <inkml:trace contextRef="#ctx0" brushRef="#br0">0 1 24575,'0'0'-8191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4:19.403"/>
    </inkml:context>
    <inkml:brush xml:id="br0">
      <inkml:brushProperty name="width" value="0.1" units="cm"/>
      <inkml:brushProperty name="height" value="0.1" units="cm"/>
      <inkml:brushProperty name="color" value="#FF0000"/>
    </inkml:brush>
  </inkml:definitions>
  <inkml:trace contextRef="#ctx0" brushRef="#br0">0 1 24575</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4:22.464"/>
    </inkml:context>
    <inkml:brush xml:id="br0">
      <inkml:brushProperty name="width" value="0.1" units="cm"/>
      <inkml:brushProperty name="height" value="0.1" units="cm"/>
      <inkml:brushProperty name="color" value="#FF0000"/>
    </inkml:brush>
  </inkml:definitions>
  <inkml:trace contextRef="#ctx0" brushRef="#br0">7 1 24575,'-1'1'0,"-1"1"0,1 2 0,0 2 0,0 0 0,0 0 0,1 1 0,0 0 0,1-1 0,2-2 0,1-1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2:54.203"/>
    </inkml:context>
    <inkml:brush xml:id="br0">
      <inkml:brushProperty name="width" value="0.035" units="cm"/>
      <inkml:brushProperty name="height" value="0.035" units="cm"/>
      <inkml:brushProperty name="color" value="#E48312"/>
    </inkml:brush>
  </inkml:definitions>
  <inkml:trace contextRef="#ctx0" brushRef="#br0">159 21 24575,'-1'0'0,"-1"0"0,-4-1 0,0-1 0,-2 1 0,-1-2 0,-1 1 0,-2 0 0,-2 1 0,0-1 0,0 0 0,1 0 0,-1 1 0,1 0 0,1 1 0,1 0-8191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02.904"/>
    </inkml:context>
    <inkml:brush xml:id="br0">
      <inkml:brushProperty name="width" value="0.1" units="cm"/>
      <inkml:brushProperty name="height" value="0.1" units="cm"/>
      <inkml:brushProperty name="color" value="#E48312"/>
    </inkml:brush>
  </inkml:definitions>
  <inkml:trace contextRef="#ctx0" brushRef="#br0">0 1 24575</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04.029"/>
    </inkml:context>
    <inkml:brush xml:id="br0">
      <inkml:brushProperty name="width" value="0.1" units="cm"/>
      <inkml:brushProperty name="height" value="0.1" units="cm"/>
      <inkml:brushProperty name="color" value="#E48312"/>
    </inkml:brush>
  </inkml:definitions>
  <inkml:trace contextRef="#ctx0" brushRef="#br0">1 1 24575,'0'1'0,"1"1"0,1 2 0,1 2 0,1-1 0,1-2 0,0 0 0,0 0 0,0-1 0,-1 1 0,0 0 0,0 0 0,0 1 0,1 0 0,-2 0 0,1 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12.917"/>
    </inkml:context>
    <inkml:brush xml:id="br0">
      <inkml:brushProperty name="width" value="0.1" units="cm"/>
      <inkml:brushProperty name="height" value="0.1" units="cm"/>
      <inkml:brushProperty name="color" value="#E48312"/>
    </inkml:brush>
  </inkml:definitions>
  <inkml:trace contextRef="#ctx0" brushRef="#br0">0 11 24575,'3'-1'0,"0"0"0,1 0 0,-1 0 0,0 0 0,0 0 0,1 0 0,-1 1 0,0 0 0,0-1 0,1 1 0,-1 1 0,0-1 0,1 0 0,3 2 0,6 0 0,-34-6 0,16 1-1365</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15.136"/>
    </inkml:context>
    <inkml:brush xml:id="br0">
      <inkml:brushProperty name="width" value="0.1" units="cm"/>
      <inkml:brushProperty name="height" value="0.1" units="cm"/>
      <inkml:brushProperty name="color" value="#E48312"/>
    </inkml:brush>
  </inkml:definitions>
  <inkml:trace contextRef="#ctx0" brushRef="#br0">7 1 24575,'-7'307'-1365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8T12:19:34.11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33,'3'-2,"1"0,0 1,0-1,0 1,0-1,0 1,0 0,0 0,8 0,-9 1,39-8,84-3,-120 11</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22.881"/>
    </inkml:context>
    <inkml:brush xml:id="br0">
      <inkml:brushProperty name="width" value="0.1" units="cm"/>
      <inkml:brushProperty name="height" value="0.1" units="cm"/>
      <inkml:brushProperty name="color" value="#E48312"/>
    </inkml:brush>
  </inkml:definitions>
  <inkml:trace contextRef="#ctx0" brushRef="#br0">0 0 24575,'1'2'0,"2"-1"0,1 0 0,1 1 0,1-2 0,1 1 0,0-1 0,-1 0 0,1 0 0,0 0 0,0 0 0,0 0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25.849"/>
    </inkml:context>
    <inkml:brush xml:id="br0">
      <inkml:brushProperty name="width" value="0.1" units="cm"/>
      <inkml:brushProperty name="height" value="0.1" units="cm"/>
      <inkml:brushProperty name="color" value="#E48312"/>
    </inkml:brush>
  </inkml:definitions>
  <inkml:trace contextRef="#ctx0" brushRef="#br0">1 0 24575,'0'2'0,"1"-1"0,2 0 0,1 1 0,1-2 0,-1 1 0,-3-1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28.801"/>
    </inkml:context>
    <inkml:brush xml:id="br0">
      <inkml:brushProperty name="width" value="0.1" units="cm"/>
      <inkml:brushProperty name="height" value="0.1" units="cm"/>
      <inkml:brushProperty name="color" value="#E48312"/>
    </inkml:brush>
  </inkml:definitions>
  <inkml:trace contextRef="#ctx0" brushRef="#br0">1 0 24575,'1'0'0,"1"0"0,2 0 0,1 1 0,-1 2 0,1 0 0,1-1 0,0 0 0,0-1 0,1 0 0,0 0 0,-1-1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33:32.941"/>
    </inkml:context>
    <inkml:brush xml:id="br0">
      <inkml:brushProperty name="width" value="0.1" units="cm"/>
      <inkml:brushProperty name="height" value="0.1" units="cm"/>
      <inkml:brushProperty name="color" value="#E48312"/>
    </inkml:brush>
  </inkml:definitions>
  <inkml:trace contextRef="#ctx0" brushRef="#br0">1 0 24575,'1'0'0,"2"0"0,1 0 0,2 0 0,2 0 0,1 0 0,0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6-18T12:19:34.43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1:48.702"/>
    </inkml:context>
    <inkml:brush xml:id="br0">
      <inkml:brushProperty name="width" value="0.1" units="cm"/>
      <inkml:brushProperty name="height" value="0.1" units="cm"/>
      <inkml:brushProperty name="color" value="#FFC114"/>
    </inkml:brush>
  </inkml:definitions>
  <inkml:trace contextRef="#ctx0" brushRef="#br0">15 0 24575,'3'1'0,"-1"-1"0,0 1 0,1 0 0,-1 0 0,1 0 0,-1 0 0,0 0 0,0 0 0,0 1 0,0-1 0,0 1 0,0 0 0,0-1 0,0 1 0,-1 0 0,1 0 0,-1 0 0,1 0 0,-1 0 0,0 1 0,0-1 0,1 0 0,-2 1 0,1-1 0,0 0 0,0 4 0,1-1 0,0 1 0,-1-1 0,0 1 0,0 0 0,-1 0 0,1 0 0,-1-1 0,0 1 0,-1 0 0,-1 11 0,2-16 0,0-1 0,0 0 0,-1 1 0,1-1 0,0 1 0,0-1 0,0 0 0,0 1 0,0-1 0,0 0 0,-1 1 0,1-1 0,0 0 0,0 0 0,-1 1 0,1-1 0,0 0 0,0 0 0,-1 1 0,1-1 0,0 0 0,-1 0 0,1 1 0,0-1 0,0 0 0,-1 0 0,1 0 0,-1 0 0,1 0 0,0 0 0,-1 0 0,1 0 0,0 0 0,-1 0 0,1 0 0,0 0 0,-1 0 0,1 0 0,-1 0 0,1 0 0,0 0 0,-1 0 0,1 0 0,0 0 0,-1 0 0,1-1 0,0 1 0,-1 0 0,1 0 0,0 0 0,0-1 0,-1 1 0,1 0 0,0 0 0,0-1 0,-1 1 0,1 0 0,0-1 0,0 1 0,0 0 0,-1-1 0,1 1 0,0-1 0,-7-4 0,4 19 0,4-6 0,-1 31 0,1-39 0,-1 1 0,0 0 0,0 0 0,0 0 0,0 0 0,0 0 0,0 0 0,-1 0 0,1 0 0,0 0 0,0 0 0,-1-1 0,1 1 0,0 0 0,-1 0 0,1 0 0,-1 0 0,1-1 0,-1 1 0,1 0 0,-1-1 0,0 1 0,1 0 0,-1-1 0,0 1 0,1-1 0,-1 1 0,0-1 0,-1 1 0,2-1 0,-1 0 0,1-1 0,-1 1 0,1 0 0,0-1 0,-1 1 0,1-1 0,0 1 0,0 0 0,-1-1 0,1 1 0,0-1 0,0 1 0,0-1 0,0 1 0,0-1 0,-1 1 0,1-1 0,0 1 0,0-1 0,0 1 0,0-1 0,1 1 0,-1-1 0,0 1 0,0-1 0,0 1 0,0-1 0,0 1 0,1-2 0,5-25 0,-3 12 0,-7 32 0,2-9 0,0 0 0,0 0 0,0 1 0,0 15 0,2-65 0,0 38 0,0 5 0,1 24 0,-5-7 0,-4-17 0,7-3 0,0 0 0,0 0 0,0 0 0,0-1 0,1 1 0,-1 0 0,0 0 0,1-1 0,-1 1 0,1 0 0,0-1 0,-1 1 0,1 0 0,0-1 0,0 1 0,0-1 0,0 1 0,0 0 0,0-1 0,0 1 0,0-1 0,1-1 0,10-19-1365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1:58.606"/>
    </inkml:context>
    <inkml:brush xml:id="br0">
      <inkml:brushProperty name="width" value="0.1" units="cm"/>
      <inkml:brushProperty name="height" value="0.1" units="cm"/>
      <inkml:brushProperty name="color" value="#FFC114"/>
    </inkml:brush>
  </inkml:definitions>
  <inkml:trace contextRef="#ctx0" brushRef="#br0">337 98 24575,'2'0'0,"0"0"0,0 1 0,0-1 0,0 0 0,0 0 0,0-1 0,0 1 0,-1 0 0,1-1 0,0 1 0,0-1 0,0 1 0,0-1 0,0 0 0,-1 0 0,1 0 0,0 0 0,-1 0 0,1 0 0,-1-1 0,3-1 0,-3 0 0,0 0 0,0-1 0,0 1 0,-1-1 0,1 1 0,-1-1 0,0 1 0,0-1 0,0 1 0,-1-5 0,1-3 0,2-15 0,1 28 0,3 14 0,-2-8 0,-1-12 0,-1-14 0,-2 20 0,0-1 0,1-12 0,-1 26 0,1-14 0,-1 1 0,0-1 0,0 1 0,0-1 0,0 1 0,-1-1 0,1 1 0,0-1 0,-1 1 0,1-1 0,-1 1 0,1-1 0,-1 1 0,0-1 0,1 0 0,-1 1 0,0-1 0,0 0 0,0 0 0,0 0 0,0 1 0,-1-1 0,1 0 0,0 0 0,0-1 0,-2 2 0,-8-2 0,0 0 0,0 0 0,0-1 0,-20-4 0,-30-3 0,41 7 14,1-1 0,-1-1 0,-22-6 0,29 5-156,0 1 0,-1 0 0,1 1 0,-1 0 0,0 2-1,1-1 1,-1 2 0,1-1 0,-15 4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2:14.179"/>
    </inkml:context>
    <inkml:brush xml:id="br0">
      <inkml:brushProperty name="width" value="0.1" units="cm"/>
      <inkml:brushProperty name="height" value="0.1" units="cm"/>
      <inkml:brushProperty name="color" value="#FFC114"/>
    </inkml:brush>
  </inkml:definitions>
  <inkml:trace contextRef="#ctx0" brushRef="#br0">1 1 24575,'1'0'0,"2"0"0,1 0 0,1 0 0,1 0 0,-1 1 0,1 0 0,-1 1 0,1-2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2:33.754"/>
    </inkml:context>
    <inkml:brush xml:id="br0">
      <inkml:brushProperty name="width" value="0.1" units="cm"/>
      <inkml:brushProperty name="height" value="0.1" units="cm"/>
      <inkml:brushProperty name="color" value="#FFC114"/>
    </inkml:brush>
  </inkml:definitions>
  <inkml:trace contextRef="#ctx0" brushRef="#br0">148 47 24575,'1'-1'0,"0"0"0,0 0 0,0-1 0,1 1 0,-1 0 0,0 0 0,1 0 0,-1 0 0,1 0 0,-1 1 0,1-1 0,0 0 0,-1 1 0,1-1 0,-1 1 0,1-1 0,0 1 0,0 0 0,-1 0 0,1 0 0,0 0 0,-1 0 0,4 0 0,7 1 0,-38 0 0,-3 1 0,21-1 0,-1 0 0,1-1 0,0 0 0,-1 0 0,1-1 0,-1 0 0,-12-4 0,21 6 0,0-1 0,0 0 0,-1 0 0,1 0 0,0 0 0,-1 0 0,1-1 0,0 1 0,0 0 0,-1 0 0,1 0 0,0 0 0,0 0 0,-1 0 0,1 0 0,0 0 0,0-1 0,-1 1 0,1 0 0,0 0 0,0 0 0,0 0 0,-1-1 0,1 1 0,0 0 0,0 0 0,0-1 0,0 1 0,0 0 0,-1 0 0,1-1 0,0 1 0,0 0 0,0 0 0,0-1 0,0 1 0,0 0 0,0 0 0,0-1 0,0 1 0,0 0 0,0-1 0,0 1 0,0 0 0,0 0 0,0-1 0,15-4 0,21 1 0,53 7 0,-89-3 0,0 0 0,-1 0 0,1-1 0,0 1 0,0 0 0,0 0 0,0 0 0,0 0 0,0-1 0,-1 1 0,1 0 0,0 0 0,0-1 0,0 1 0,0 0 0,0 0 0,0 0 0,0-1 0,0 1 0,0 0 0,0 0 0,0-1 0,0 1 0,0 0 0,0 0 0,0 0 0,0-1 0,0 1 0,0 0 0,1 0 0,-1 0 0,0-1 0,0 1 0,0 0 0,0 0 0,0 0 0,1-1 0,-1 1 0,0 0 0,0 0 0,0 0 0,0 0 0,1 0 0,-1-1 0,0 1 0,0 0 0,0 0 0,1 0 0,-1 0 0,0 0 0,0 0 0,0 0 0,1 0 0,-1 0 0,0 0 0,0 0 0,1 0 0,-21-7 0,12 6 0,0 1 0,0 0 0,0 1 0,0 0 0,0 0 0,0 1 0,-12 3 0,19-4 0,-1 0 0,0 0 0,0 0 0,1 0 0,-1 0 0,1 0 0,-1 1 0,1-1 0,-1 0 0,1 1 0,0-1 0,0 1 0,-1-1 0,1 1 0,0 0 0,1 0 0,-1-1 0,0 1 0,0 0 0,1 0 0,-1 0 0,1 0 0,0 0 0,-1 0 0,1 0 0,0 0 0,0 0 0,0 0 0,0 0 0,1 0 0,-1 0 0,1-1 0,-1 1 0,1 0 0,-1 0 0,3 3 0,-2-3 0,0 0 0,0 0 0,0 0 0,1 0 0,-1 0 0,0 0 0,1 0 0,0-1 0,-1 1 0,1 0 0,0-1 0,0 0 0,0 1 0,0-1 0,0 0 0,0 0 0,0 0 0,0 0 0,1 0 0,2 0 0,-3-1 0,0 1 0,0-1 0,0 1 0,0-1 0,-1 1 0,1 0 0,0 0 0,0 0 0,0 0 0,-1 0 0,1 1 0,0-1 0,-1 0 0,1 1 0,-1-1 0,0 1 0,1-1 0,-1 1 0,0 0 0,0 0 0,0-1 0,0 1 0,0 0 0,-1 0 0,1 0 0,-1 0 0,1 0 0,-1 0 0,0 0 0,1 3 0,-9 168 0,8-171 0,0-1 0,0 1 0,0-1 0,0 1 0,-1-1 0,1 0 0,0 1 0,-1-1 0,1 1 0,-1-1 0,0 0 0,1 0 0,-1 1 0,0-1 0,0 0 0,0 0 0,0 0 0,0 0 0,0 0 0,0 0 0,0 0 0,0 0 0,-1 0 0,1-1 0,0 1 0,-2 0 0,-39 3 0,37-4 0,0 0 0,1 0 0,-1 0 0,1 0 0,-1 1 0,0 0 0,1 0 0,0 0 0,-9 3 0,10-2 0,0 0 0,-1 0 0,1 0 0,0 0 0,0 1 0,1-1 0,-1 1 0,0 0 0,1 0 0,-5 6 0,7-9 0,0 1 0,0-1 0,0 0 0,0 1 0,0-1 0,0 1 0,0-1 0,0 0 0,-1 1 0,1-1 0,1 1 0,-1-1 0,0 1 0,0-1 0,0 0 0,0 1 0,0-1 0,0 1 0,0-1 0,0 0 0,1 1 0,-1-1 0,0 0 0,0 1 0,1-1 0,-1 0 0,0 1 0,0-1 0,1 0 0,-1 0 0,0 1 0,1-1 0,0 1 0,28 3 0,22-7 0,-30 1 0,1 1 0,-1 1 0,0 0 0,41 8 0,-40 1 0,-32-4 0,-48 0 0,34-3 0,-38 6-1365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2:35.301"/>
    </inkml:context>
    <inkml:brush xml:id="br0">
      <inkml:brushProperty name="width" value="0.1" units="cm"/>
      <inkml:brushProperty name="height" value="0.1" units="cm"/>
      <inkml:brushProperty name="color" value="#FFC114"/>
    </inkml:brush>
  </inkml:definitions>
  <inkml:trace contextRef="#ctx0" brushRef="#br0">0 1 24575,'18'1'-273,"-1"0"0,1 1 0,-1 1 0,23 6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6-18T12:24:08.015"/>
    </inkml:context>
    <inkml:brush xml:id="br0">
      <inkml:brushProperty name="width" value="0.1" units="cm"/>
      <inkml:brushProperty name="height" value="0.1" units="cm"/>
      <inkml:brushProperty name="color" value="#FF0000"/>
    </inkml:brush>
  </inkml:definitions>
  <inkml:trace contextRef="#ctx0" brushRef="#br0">1 0 24575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7456" cy="494576"/>
          </a:xfrm>
          <a:prstGeom prst="rect">
            <a:avLst/>
          </a:prstGeom>
        </p:spPr>
        <p:txBody>
          <a:bodyPr vert="horz" lIns="90312" tIns="45157" rIns="90312" bIns="4515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3575" y="1"/>
            <a:ext cx="2917456" cy="494576"/>
          </a:xfrm>
          <a:prstGeom prst="rect">
            <a:avLst/>
          </a:prstGeom>
        </p:spPr>
        <p:txBody>
          <a:bodyPr vert="horz" lIns="90312" tIns="45157" rIns="90312" bIns="45157" rtlCol="0"/>
          <a:lstStyle>
            <a:lvl1pPr algn="r">
              <a:defRPr sz="1200"/>
            </a:lvl1pPr>
          </a:lstStyle>
          <a:p>
            <a:fld id="{7ECC30F9-B811-4517-9EF6-7A638494BBC1}" type="datetimeFigureOut">
              <a:rPr kumimoji="1" lang="ja-JP" altLang="en-US" smtClean="0"/>
              <a:t>2025/5/10</a:t>
            </a:fld>
            <a:endParaRPr kumimoji="1" lang="ja-JP" altLang="en-US"/>
          </a:p>
        </p:txBody>
      </p:sp>
      <p:sp>
        <p:nvSpPr>
          <p:cNvPr id="4" name="スライド イメージ プレースホルダー 3"/>
          <p:cNvSpPr>
            <a:spLocks noGrp="1" noRot="1" noChangeAspect="1"/>
          </p:cNvSpPr>
          <p:nvPr>
            <p:ph type="sldImg" idx="2"/>
          </p:nvPr>
        </p:nvSpPr>
        <p:spPr>
          <a:xfrm>
            <a:off x="2214563" y="1233488"/>
            <a:ext cx="2303462" cy="3330575"/>
          </a:xfrm>
          <a:prstGeom prst="rect">
            <a:avLst/>
          </a:prstGeom>
          <a:noFill/>
          <a:ln w="12700">
            <a:solidFill>
              <a:prstClr val="black"/>
            </a:solidFill>
          </a:ln>
        </p:spPr>
        <p:txBody>
          <a:bodyPr vert="horz" lIns="90312" tIns="45157" rIns="90312" bIns="45157" rtlCol="0" anchor="ctr"/>
          <a:lstStyle/>
          <a:p>
            <a:endParaRPr lang="ja-JP" altLang="en-US"/>
          </a:p>
        </p:txBody>
      </p:sp>
      <p:sp>
        <p:nvSpPr>
          <p:cNvPr id="5" name="ノート プレースホルダー 4"/>
          <p:cNvSpPr>
            <a:spLocks noGrp="1"/>
          </p:cNvSpPr>
          <p:nvPr>
            <p:ph type="body" sz="quarter" idx="3"/>
          </p:nvPr>
        </p:nvSpPr>
        <p:spPr>
          <a:xfrm>
            <a:off x="673259" y="4748879"/>
            <a:ext cx="5386070" cy="3885730"/>
          </a:xfrm>
          <a:prstGeom prst="rect">
            <a:avLst/>
          </a:prstGeom>
        </p:spPr>
        <p:txBody>
          <a:bodyPr vert="horz" lIns="90312" tIns="45157" rIns="90312" bIns="4515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3326"/>
            <a:ext cx="2917456" cy="494576"/>
          </a:xfrm>
          <a:prstGeom prst="rect">
            <a:avLst/>
          </a:prstGeom>
        </p:spPr>
        <p:txBody>
          <a:bodyPr vert="horz" lIns="90312" tIns="45157" rIns="90312" bIns="4515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3575" y="9373326"/>
            <a:ext cx="2917456" cy="494576"/>
          </a:xfrm>
          <a:prstGeom prst="rect">
            <a:avLst/>
          </a:prstGeom>
        </p:spPr>
        <p:txBody>
          <a:bodyPr vert="horz" lIns="90312" tIns="45157" rIns="90312" bIns="45157" rtlCol="0" anchor="b"/>
          <a:lstStyle>
            <a:lvl1pPr algn="r">
              <a:defRPr sz="1200"/>
            </a:lvl1pPr>
          </a:lstStyle>
          <a:p>
            <a:fld id="{6D784F60-8D08-4C47-9EA2-BA2807C3F009}" type="slidenum">
              <a:rPr kumimoji="1" lang="ja-JP" altLang="en-US" smtClean="0"/>
              <a:t>‹#›</a:t>
            </a:fld>
            <a:endParaRPr kumimoji="1" lang="ja-JP" altLang="en-US"/>
          </a:p>
        </p:txBody>
      </p:sp>
    </p:spTree>
    <p:extLst>
      <p:ext uri="{BB962C8B-B14F-4D97-AF65-F5344CB8AC3E}">
        <p14:creationId xmlns:p14="http://schemas.microsoft.com/office/powerpoint/2010/main" val="250470290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17220" y="1096264"/>
            <a:ext cx="5657850" cy="5151120"/>
          </a:xfrm>
        </p:spPr>
        <p:txBody>
          <a:bodyPr anchor="b">
            <a:normAutofit/>
          </a:bodyPr>
          <a:lstStyle>
            <a:lvl1pPr algn="l">
              <a:lnSpc>
                <a:spcPct val="85000"/>
              </a:lnSpc>
              <a:defRPr sz="6000" spc="-38"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18779" y="6435897"/>
            <a:ext cx="5657850" cy="165100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7D3EA7-F492-43EE-8BA3-8D8B0C9953A5}" type="datetime1">
              <a:rPr lang="en-US" altLang="ja-JP" smtClean="0"/>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990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710342E-3783-4B3F-ABB3-B86E6CE0C47A}" type="datetime1">
              <a:rPr lang="en-US" altLang="ja-JP" smtClean="0"/>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extLst>
      <p:ext uri="{BB962C8B-B14F-4D97-AF65-F5344CB8AC3E}">
        <p14:creationId xmlns:p14="http://schemas.microsoft.com/office/powerpoint/2010/main" val="2673088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4907757" y="599126"/>
            <a:ext cx="1478756" cy="83162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99125"/>
            <a:ext cx="4350544" cy="8316273"/>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30D28-C36A-46B0-BFAD-4518507B2320}" type="datetime1">
              <a:rPr lang="en-US" altLang="ja-JP" smtClean="0"/>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extLst>
      <p:ext uri="{BB962C8B-B14F-4D97-AF65-F5344CB8AC3E}">
        <p14:creationId xmlns:p14="http://schemas.microsoft.com/office/powerpoint/2010/main" val="1433715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80E2930-26BE-4A05-889B-AB40C4377C30}" type="datetime1">
              <a:rPr lang="en-US" altLang="ja-JP" smtClean="0"/>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extLst>
      <p:ext uri="{BB962C8B-B14F-4D97-AF65-F5344CB8AC3E}">
        <p14:creationId xmlns:p14="http://schemas.microsoft.com/office/powerpoint/2010/main" val="2518478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1096264"/>
            <a:ext cx="5657850" cy="5151120"/>
          </a:xfrm>
        </p:spPr>
        <p:txBody>
          <a:bodyPr anchor="b" anchorCtr="0">
            <a:normAutofit/>
          </a:bodyPr>
          <a:lstStyle>
            <a:lvl1pPr>
              <a:lnSpc>
                <a:spcPct val="85000"/>
              </a:lnSpc>
              <a:defRPr sz="6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17220" y="6432296"/>
            <a:ext cx="5657850" cy="165100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92E3A8E-D840-4F98-B1BF-1E16101A2ABA}" type="datetime1">
              <a:rPr lang="en-US" altLang="ja-JP" smtClean="0"/>
              <a:t>5/10/2025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cxnSp>
        <p:nvCxnSpPr>
          <p:cNvPr id="9" name="Straight Connector 8"/>
          <p:cNvCxnSpPr/>
          <p:nvPr/>
        </p:nvCxnSpPr>
        <p:spPr>
          <a:xfrm>
            <a:off x="679308" y="6273800"/>
            <a:ext cx="555498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519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17220" y="413984"/>
            <a:ext cx="5657850" cy="2095538"/>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17220" y="2666060"/>
            <a:ext cx="2777490" cy="581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97580" y="2666064"/>
            <a:ext cx="2777490" cy="58115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CBCB03D-E7C2-4C8F-9A30-56E2FB62C00A}" type="datetime1">
              <a:rPr lang="en-US" altLang="ja-JP" smtClean="0"/>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0180497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17220" y="413984"/>
            <a:ext cx="5657850" cy="209553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1722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17220" y="3730038"/>
            <a:ext cx="2777490" cy="474754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97580" y="2666520"/>
            <a:ext cx="2777490" cy="1063518"/>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97580" y="3730038"/>
            <a:ext cx="2777490" cy="474754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D8FA34-AB7D-408D-8FFD-D681F50DC02D}" type="datetime1">
              <a:rPr lang="en-US" altLang="ja-JP" smtClean="0"/>
              <a:t>5/10/2025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t>‹#›</a:t>
            </a:fld>
            <a:endParaRPr lang="en-US" dirty="0"/>
          </a:p>
        </p:txBody>
      </p:sp>
    </p:spTree>
    <p:extLst>
      <p:ext uri="{BB962C8B-B14F-4D97-AF65-F5344CB8AC3E}">
        <p14:creationId xmlns:p14="http://schemas.microsoft.com/office/powerpoint/2010/main" val="413332970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CF4AEAE-2862-41E8-A18E-03D38BB74709}" type="datetime1">
              <a:rPr lang="en-US" altLang="ja-JP" smtClean="0"/>
              <a:t>5/10/2025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t>‹#›</a:t>
            </a:fld>
            <a:endParaRPr lang="en-US" dirty="0"/>
          </a:p>
        </p:txBody>
      </p:sp>
    </p:spTree>
    <p:extLst>
      <p:ext uri="{BB962C8B-B14F-4D97-AF65-F5344CB8AC3E}">
        <p14:creationId xmlns:p14="http://schemas.microsoft.com/office/powerpoint/2010/main" val="820220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787" y="9245600"/>
            <a:ext cx="6856214"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149568"/>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167F81E-7EB2-45C2-8EA9-593240D5B665}" type="datetime1">
              <a:rPr lang="en-US" altLang="ja-JP" smtClean="0"/>
              <a:t>5/10/2025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t>‹#›</a:t>
            </a:fld>
            <a:endParaRPr lang="en-US" dirty="0"/>
          </a:p>
        </p:txBody>
      </p:sp>
    </p:spTree>
    <p:extLst>
      <p:ext uri="{BB962C8B-B14F-4D97-AF65-F5344CB8AC3E}">
        <p14:creationId xmlns:p14="http://schemas.microsoft.com/office/powerpoint/2010/main" val="3782263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0" y="0"/>
            <a:ext cx="227857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72540" y="0"/>
            <a:ext cx="36005" cy="990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5" y="858519"/>
            <a:ext cx="1800225" cy="3302000"/>
          </a:xfrm>
        </p:spPr>
        <p:txBody>
          <a:bodyPr anchor="b">
            <a:normAutofit/>
          </a:bodyPr>
          <a:lstStyle>
            <a:lvl1pPr>
              <a:defRPr sz="27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595178" y="1056640"/>
            <a:ext cx="3757045" cy="75946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7175" y="4226560"/>
            <a:ext cx="1800225" cy="4880957"/>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a:xfrm>
            <a:off x="261851" y="9330803"/>
            <a:ext cx="1472912" cy="527403"/>
          </a:xfrm>
        </p:spPr>
        <p:txBody>
          <a:bodyPr/>
          <a:lstStyle>
            <a:lvl1pPr algn="l">
              <a:defRPr/>
            </a:lvl1pPr>
          </a:lstStyle>
          <a:p>
            <a:fld id="{81E0A21F-F991-4FC8-958E-2B79E95E59D2}" type="datetime1">
              <a:rPr lang="en-US" altLang="ja-JP" smtClean="0"/>
              <a:t>5/10/2025</a:t>
            </a:fld>
            <a:endParaRPr lang="en-US" dirty="0"/>
          </a:p>
        </p:txBody>
      </p:sp>
      <p:sp>
        <p:nvSpPr>
          <p:cNvPr id="6" name="Footer Placeholder 5"/>
          <p:cNvSpPr>
            <a:spLocks noGrp="1"/>
          </p:cNvSpPr>
          <p:nvPr>
            <p:ph type="ftr" sz="quarter" idx="11"/>
          </p:nvPr>
        </p:nvSpPr>
        <p:spPr>
          <a:xfrm>
            <a:off x="2700337" y="9330803"/>
            <a:ext cx="2614613" cy="527403"/>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t>‹#›</a:t>
            </a:fld>
            <a:endParaRPr lang="en-US" dirty="0"/>
          </a:p>
        </p:txBody>
      </p:sp>
    </p:spTree>
    <p:extLst>
      <p:ext uri="{BB962C8B-B14F-4D97-AF65-F5344CB8AC3E}">
        <p14:creationId xmlns:p14="http://schemas.microsoft.com/office/powerpoint/2010/main" val="153787195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7154333"/>
            <a:ext cx="6856214" cy="2751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099554"/>
            <a:ext cx="6856214" cy="924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17220" y="7330440"/>
            <a:ext cx="5692140" cy="1188720"/>
          </a:xfrm>
        </p:spPr>
        <p:txBody>
          <a:bodyPr tIns="0" bIns="0" anchor="b">
            <a:noAutofit/>
          </a:bodyPr>
          <a:lstStyle>
            <a:lvl1pPr>
              <a:defRPr sz="27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 y="0"/>
            <a:ext cx="6857992" cy="7099554"/>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17219" y="8532368"/>
            <a:ext cx="5692140" cy="85852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FA1AB1D-5305-4439-85FE-C21038698BB5}" type="datetime1">
              <a:rPr lang="en-US" altLang="ja-JP" smtClean="0"/>
              <a:t>5/10/2025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Tree>
    <p:extLst>
      <p:ext uri="{BB962C8B-B14F-4D97-AF65-F5344CB8AC3E}">
        <p14:creationId xmlns:p14="http://schemas.microsoft.com/office/powerpoint/2010/main" val="46349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245600"/>
            <a:ext cx="6858001" cy="660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149567"/>
            <a:ext cx="6858001" cy="95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17220" y="413984"/>
            <a:ext cx="5657850" cy="2095538"/>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17219" y="2666060"/>
            <a:ext cx="5657851" cy="581152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17221" y="9330803"/>
            <a:ext cx="1390652" cy="527403"/>
          </a:xfrm>
          <a:prstGeom prst="rect">
            <a:avLst/>
          </a:prstGeom>
        </p:spPr>
        <p:txBody>
          <a:bodyPr vert="horz" lIns="91440" tIns="45720" rIns="91440" bIns="45720" rtlCol="0" anchor="ctr"/>
          <a:lstStyle>
            <a:lvl1pPr algn="l">
              <a:defRPr sz="675">
                <a:solidFill>
                  <a:srgbClr val="FFFFFF"/>
                </a:solidFill>
              </a:defRPr>
            </a:lvl1pPr>
          </a:lstStyle>
          <a:p>
            <a:fld id="{2357ED23-B33C-4B09-A67B-EEAB1A3C8ACE}" type="datetime1">
              <a:rPr lang="en-US" altLang="ja-JP" smtClean="0"/>
              <a:t>5/10/2025</a:t>
            </a:fld>
            <a:endParaRPr lang="en-US" dirty="0"/>
          </a:p>
        </p:txBody>
      </p:sp>
      <p:sp>
        <p:nvSpPr>
          <p:cNvPr id="5" name="Footer Placeholder 4"/>
          <p:cNvSpPr>
            <a:spLocks noGrp="1"/>
          </p:cNvSpPr>
          <p:nvPr>
            <p:ph type="ftr" sz="quarter" idx="3"/>
          </p:nvPr>
        </p:nvSpPr>
        <p:spPr>
          <a:xfrm>
            <a:off x="2073480" y="9330803"/>
            <a:ext cx="2712827" cy="527403"/>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5569009" y="9330803"/>
            <a:ext cx="738014" cy="527403"/>
          </a:xfrm>
          <a:prstGeom prst="rect">
            <a:avLst/>
          </a:prstGeom>
        </p:spPr>
        <p:txBody>
          <a:bodyPr vert="horz" lIns="91440" tIns="45720" rIns="91440" bIns="45720" rtlCol="0" anchor="ctr"/>
          <a:lstStyle>
            <a:lvl1pPr algn="r">
              <a:defRPr sz="788">
                <a:solidFill>
                  <a:srgbClr val="FFFFFF"/>
                </a:solidFill>
              </a:defRPr>
            </a:lvl1pPr>
          </a:lstStyle>
          <a:p>
            <a:fld id="{D57F1E4F-1CFF-5643-939E-217C01CDF565}" type="slidenum">
              <a:rPr lang="en-US" smtClean="0"/>
              <a:t>‹#›</a:t>
            </a:fld>
            <a:endParaRPr lang="en-US" dirty="0"/>
          </a:p>
        </p:txBody>
      </p:sp>
      <p:cxnSp>
        <p:nvCxnSpPr>
          <p:cNvPr id="10" name="Straight Connector 9"/>
          <p:cNvCxnSpPr/>
          <p:nvPr/>
        </p:nvCxnSpPr>
        <p:spPr>
          <a:xfrm>
            <a:off x="671362" y="2510221"/>
            <a:ext cx="560641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304472"/>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sldNum="0" hdr="0" ftr="0" dt="0"/>
  <p:txStyles>
    <p:titleStyle>
      <a:lvl1pPr algn="l" defTabSz="685800" rtl="0" eaLnBrk="1" latinLnBrk="0" hangingPunct="1">
        <a:lnSpc>
          <a:spcPct val="85000"/>
        </a:lnSpc>
        <a:spcBef>
          <a:spcPct val="0"/>
        </a:spcBef>
        <a:buNone/>
        <a:defRPr kumimoji="1"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kumimoji="1"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kumimoji="1"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3" Type="http://schemas.openxmlformats.org/officeDocument/2006/relationships/image" Target="../media/image10.png"/><Relationship Id="rId18" Type="http://schemas.openxmlformats.org/officeDocument/2006/relationships/customXml" Target="../ink/ink9.xml"/><Relationship Id="rId26" Type="http://schemas.openxmlformats.org/officeDocument/2006/relationships/image" Target="../media/image15.png"/><Relationship Id="rId39" Type="http://schemas.openxmlformats.org/officeDocument/2006/relationships/customXml" Target="../ink/ink21.xml"/><Relationship Id="rId21" Type="http://schemas.openxmlformats.org/officeDocument/2006/relationships/customXml" Target="../ink/ink11.xml"/><Relationship Id="rId34" Type="http://schemas.openxmlformats.org/officeDocument/2006/relationships/image" Target="../media/image19.png"/><Relationship Id="rId42" Type="http://schemas.openxmlformats.org/officeDocument/2006/relationships/image" Target="../media/image23.png"/><Relationship Id="rId7" Type="http://schemas.openxmlformats.org/officeDocument/2006/relationships/image" Target="../media/image7.png"/><Relationship Id="rId2" Type="http://schemas.openxmlformats.org/officeDocument/2006/relationships/customXml" Target="../ink/ink1.xml"/><Relationship Id="rId16" Type="http://schemas.openxmlformats.org/officeDocument/2006/relationships/customXml" Target="../ink/ink8.xml"/><Relationship Id="rId20" Type="http://schemas.openxmlformats.org/officeDocument/2006/relationships/customXml" Target="../ink/ink10.xml"/><Relationship Id="rId29" Type="http://schemas.openxmlformats.org/officeDocument/2006/relationships/customXml" Target="../ink/ink16.xml"/><Relationship Id="rId41" Type="http://schemas.openxmlformats.org/officeDocument/2006/relationships/customXml" Target="../ink/ink22.xml"/><Relationship Id="rId1" Type="http://schemas.openxmlformats.org/officeDocument/2006/relationships/slideLayout" Target="../slideLayouts/slideLayout4.xml"/><Relationship Id="rId6" Type="http://schemas.openxmlformats.org/officeDocument/2006/relationships/customXml" Target="../ink/ink3.xml"/><Relationship Id="rId11" Type="http://schemas.openxmlformats.org/officeDocument/2006/relationships/image" Target="../media/image9.png"/><Relationship Id="rId24" Type="http://schemas.openxmlformats.org/officeDocument/2006/relationships/customXml" Target="../ink/ink13.xml"/><Relationship Id="rId32" Type="http://schemas.openxmlformats.org/officeDocument/2006/relationships/image" Target="../media/image18.png"/><Relationship Id="rId37" Type="http://schemas.openxmlformats.org/officeDocument/2006/relationships/customXml" Target="../ink/ink20.xml"/><Relationship Id="rId40" Type="http://schemas.openxmlformats.org/officeDocument/2006/relationships/image" Target="../media/image22.png"/><Relationship Id="rId5" Type="http://schemas.openxmlformats.org/officeDocument/2006/relationships/image" Target="../media/image6.png"/><Relationship Id="rId15" Type="http://schemas.openxmlformats.org/officeDocument/2006/relationships/image" Target="../media/image11.png"/><Relationship Id="rId23" Type="http://schemas.openxmlformats.org/officeDocument/2006/relationships/customXml" Target="../ink/ink12.xml"/><Relationship Id="rId28" Type="http://schemas.openxmlformats.org/officeDocument/2006/relationships/image" Target="../media/image16.png"/><Relationship Id="rId36" Type="http://schemas.openxmlformats.org/officeDocument/2006/relationships/image" Target="../media/image20.png"/><Relationship Id="rId10" Type="http://schemas.openxmlformats.org/officeDocument/2006/relationships/customXml" Target="../ink/ink5.xml"/><Relationship Id="rId19" Type="http://schemas.openxmlformats.org/officeDocument/2006/relationships/image" Target="../media/image13.png"/><Relationship Id="rId31" Type="http://schemas.openxmlformats.org/officeDocument/2006/relationships/customXml" Target="../ink/ink17.xml"/><Relationship Id="rId44" Type="http://schemas.openxmlformats.org/officeDocument/2006/relationships/image" Target="../media/image24.png"/><Relationship Id="rId4" Type="http://schemas.openxmlformats.org/officeDocument/2006/relationships/customXml" Target="../ink/ink2.xml"/><Relationship Id="rId9" Type="http://schemas.openxmlformats.org/officeDocument/2006/relationships/image" Target="../media/image8.png"/><Relationship Id="rId14" Type="http://schemas.openxmlformats.org/officeDocument/2006/relationships/customXml" Target="../ink/ink7.xml"/><Relationship Id="rId22" Type="http://schemas.openxmlformats.org/officeDocument/2006/relationships/image" Target="../media/image14.png"/><Relationship Id="rId27" Type="http://schemas.openxmlformats.org/officeDocument/2006/relationships/customXml" Target="../ink/ink15.xml"/><Relationship Id="rId30" Type="http://schemas.openxmlformats.org/officeDocument/2006/relationships/image" Target="../media/image17.png"/><Relationship Id="rId35" Type="http://schemas.openxmlformats.org/officeDocument/2006/relationships/customXml" Target="../ink/ink19.xml"/><Relationship Id="rId43" Type="http://schemas.openxmlformats.org/officeDocument/2006/relationships/customXml" Target="../ink/ink23.xml"/><Relationship Id="rId8" Type="http://schemas.openxmlformats.org/officeDocument/2006/relationships/customXml" Target="../ink/ink4.xml"/><Relationship Id="rId3" Type="http://schemas.openxmlformats.org/officeDocument/2006/relationships/image" Target="../media/image5.png"/><Relationship Id="rId12" Type="http://schemas.openxmlformats.org/officeDocument/2006/relationships/customXml" Target="../ink/ink6.xml"/><Relationship Id="rId17" Type="http://schemas.openxmlformats.org/officeDocument/2006/relationships/image" Target="../media/image12.png"/><Relationship Id="rId25" Type="http://schemas.openxmlformats.org/officeDocument/2006/relationships/customXml" Target="../ink/ink14.xml"/><Relationship Id="rId33" Type="http://schemas.openxmlformats.org/officeDocument/2006/relationships/customXml" Target="../ink/ink18.xml"/><Relationship Id="rId38" Type="http://schemas.openxmlformats.org/officeDocument/2006/relationships/image" Target="../media/image2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18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地域密着型通所介護</a:t>
            </a:r>
            <a:br>
              <a:rPr kumimoji="1" lang="en-US" altLang="ja-JP" dirty="0">
                <a:solidFill>
                  <a:srgbClr val="FF6600"/>
                </a:solidFill>
                <a:latin typeface="HG丸ｺﾞｼｯｸM-PRO" panose="020F0600000000000000" pitchFamily="50" charset="-128"/>
                <a:ea typeface="HG丸ｺﾞｼｯｸM-PRO" panose="020F0600000000000000" pitchFamily="50" charset="-128"/>
              </a:rPr>
            </a:br>
            <a:r>
              <a:rPr kumimoji="1" lang="ja-JP" altLang="en-US" dirty="0">
                <a:solidFill>
                  <a:srgbClr val="FF6600"/>
                </a:solidFill>
                <a:latin typeface="HG丸ｺﾞｼｯｸM-PRO" panose="020F0600000000000000" pitchFamily="50" charset="-128"/>
                <a:ea typeface="HG丸ｺﾞｼｯｸM-PRO" panose="020F0600000000000000" pitchFamily="50" charset="-128"/>
              </a:rPr>
              <a:t>デイサービス</a:t>
            </a:r>
            <a:r>
              <a:rPr kumimoji="1" lang="ja-JP" altLang="en-US" dirty="0">
                <a:latin typeface="HG丸ｺﾞｼｯｸM-PRO" panose="020F0600000000000000" pitchFamily="50" charset="-128"/>
                <a:ea typeface="HG丸ｺﾞｼｯｸM-PRO" panose="020F0600000000000000" pitchFamily="50" charset="-128"/>
              </a:rPr>
              <a:t>　</a:t>
            </a:r>
            <a:br>
              <a:rPr kumimoji="1" lang="en-US" altLang="ja-JP" dirty="0">
                <a:latin typeface="HG丸ｺﾞｼｯｸM-PRO" panose="020F0600000000000000" pitchFamily="50" charset="-128"/>
                <a:ea typeface="HG丸ｺﾞｼｯｸM-PRO" panose="020F0600000000000000" pitchFamily="50" charset="-128"/>
              </a:rPr>
            </a:br>
            <a:r>
              <a:rPr kumimoji="1" lang="ja-JP" altLang="en-US" dirty="0">
                <a:solidFill>
                  <a:srgbClr val="7030A0"/>
                </a:solidFill>
                <a:latin typeface="HG丸ｺﾞｼｯｸM-PRO" panose="020F0600000000000000" pitchFamily="50" charset="-128"/>
                <a:ea typeface="HG丸ｺﾞｼｯｸM-PRO" panose="020F0600000000000000" pitchFamily="50" charset="-128"/>
              </a:rPr>
              <a:t>真心苑</a:t>
            </a:r>
            <a:br>
              <a:rPr kumimoji="1" lang="en-US" altLang="ja-JP" dirty="0">
                <a:solidFill>
                  <a:srgbClr val="7030A0"/>
                </a:solidFill>
                <a:latin typeface="HG丸ｺﾞｼｯｸM-PRO" panose="020F0600000000000000" pitchFamily="50" charset="-128"/>
                <a:ea typeface="HG丸ｺﾞｼｯｸM-PRO" panose="020F0600000000000000" pitchFamily="50" charset="-128"/>
              </a:rPr>
            </a:br>
            <a:endParaRPr kumimoji="1" lang="ja-JP" altLang="en-US" dirty="0">
              <a:solidFill>
                <a:srgbClr val="7030A0"/>
              </a:solidFill>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p:txBody>
          <a:bodyPr/>
          <a:lstStyle/>
          <a:p>
            <a:r>
              <a:rPr lang="ja-JP" altLang="en-US" dirty="0">
                <a:latin typeface="HG丸ｺﾞｼｯｸM-PRO" panose="020F0600000000000000" pitchFamily="50" charset="-128"/>
                <a:ea typeface="HG丸ｺﾞｼｯｸM-PRO" panose="020F0600000000000000" pitchFamily="50" charset="-128"/>
              </a:rPr>
              <a:t>ご案内パンフレット</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サブタイトル 2">
            <a:extLst>
              <a:ext uri="{FF2B5EF4-FFF2-40B4-BE49-F238E27FC236}">
                <a16:creationId xmlns:a16="http://schemas.microsoft.com/office/drawing/2014/main" id="{F22F5CFC-C9CF-AAC1-615E-8CE40EA52D62}"/>
              </a:ext>
            </a:extLst>
          </p:cNvPr>
          <p:cNvSpPr txBox="1">
            <a:spLocks/>
          </p:cNvSpPr>
          <p:nvPr/>
        </p:nvSpPr>
        <p:spPr>
          <a:xfrm>
            <a:off x="650558" y="8086897"/>
            <a:ext cx="3247679" cy="702691"/>
          </a:xfrm>
          <a:prstGeom prst="rect">
            <a:avLst/>
          </a:prstGeom>
        </p:spPr>
        <p:txBody>
          <a:bodyPr vert="horz" lIns="91440" tIns="45720" rIns="91440" bIns="45720" rtlCol="0">
            <a:normAutofit/>
          </a:bodyPr>
          <a:lstStyle>
            <a:lvl1pPr marL="0" indent="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None/>
              <a:defRPr kumimoji="1" sz="1800" kern="1200" cap="all" spc="150" baseline="0">
                <a:solidFill>
                  <a:schemeClr val="tx2"/>
                </a:solidFill>
                <a:latin typeface="+mj-lt"/>
                <a:ea typeface="+mn-ea"/>
                <a:cs typeface="+mn-cs"/>
              </a:defRPr>
            </a:lvl1pPr>
            <a:lvl2pPr marL="342900" indent="0" algn="ctr" defTabSz="685800" rtl="0" eaLnBrk="1" latinLnBrk="0" hangingPunct="1">
              <a:lnSpc>
                <a:spcPct val="90000"/>
              </a:lnSpc>
              <a:spcBef>
                <a:spcPts val="150"/>
              </a:spcBef>
              <a:spcAft>
                <a:spcPts val="300"/>
              </a:spcAft>
              <a:buClr>
                <a:schemeClr val="accent1"/>
              </a:buClr>
              <a:buFont typeface="Calibri" pitchFamily="34" charset="0"/>
              <a:buNone/>
              <a:defRPr kumimoji="1" sz="1800" kern="1200">
                <a:solidFill>
                  <a:schemeClr val="tx1">
                    <a:lumMod val="75000"/>
                    <a:lumOff val="25000"/>
                  </a:schemeClr>
                </a:solidFill>
                <a:latin typeface="+mn-lt"/>
                <a:ea typeface="+mn-ea"/>
                <a:cs typeface="+mn-cs"/>
              </a:defRPr>
            </a:lvl2pPr>
            <a:lvl3pPr marL="685800" indent="0" algn="ctr" defTabSz="685800" rtl="0" eaLnBrk="1" latinLnBrk="0" hangingPunct="1">
              <a:lnSpc>
                <a:spcPct val="90000"/>
              </a:lnSpc>
              <a:spcBef>
                <a:spcPts val="150"/>
              </a:spcBef>
              <a:spcAft>
                <a:spcPts val="300"/>
              </a:spcAft>
              <a:buClr>
                <a:schemeClr val="accent1"/>
              </a:buClr>
              <a:buFont typeface="Calibri" pitchFamily="34" charset="0"/>
              <a:buNone/>
              <a:defRPr kumimoji="1" sz="1800" kern="1200">
                <a:solidFill>
                  <a:schemeClr val="tx1">
                    <a:lumMod val="75000"/>
                    <a:lumOff val="25000"/>
                  </a:schemeClr>
                </a:solidFill>
                <a:latin typeface="+mn-lt"/>
                <a:ea typeface="+mn-ea"/>
                <a:cs typeface="+mn-cs"/>
              </a:defRPr>
            </a:lvl3pPr>
            <a:lvl4pPr marL="1028700" indent="0" algn="ctr" defTabSz="685800" rtl="0" eaLnBrk="1" latinLnBrk="0" hangingPunct="1">
              <a:lnSpc>
                <a:spcPct val="90000"/>
              </a:lnSpc>
              <a:spcBef>
                <a:spcPts val="150"/>
              </a:spcBef>
              <a:spcAft>
                <a:spcPts val="300"/>
              </a:spcAft>
              <a:buClr>
                <a:schemeClr val="accent1"/>
              </a:buClr>
              <a:buFont typeface="Calibri" pitchFamily="34" charset="0"/>
              <a:buNone/>
              <a:defRPr kumimoji="1" sz="1500" kern="1200">
                <a:solidFill>
                  <a:schemeClr val="tx1">
                    <a:lumMod val="75000"/>
                    <a:lumOff val="25000"/>
                  </a:schemeClr>
                </a:solidFill>
                <a:latin typeface="+mn-lt"/>
                <a:ea typeface="+mn-ea"/>
                <a:cs typeface="+mn-cs"/>
              </a:defRPr>
            </a:lvl4pPr>
            <a:lvl5pPr marL="1371600" indent="0" algn="ctr" defTabSz="685800" rtl="0" eaLnBrk="1" latinLnBrk="0" hangingPunct="1">
              <a:lnSpc>
                <a:spcPct val="90000"/>
              </a:lnSpc>
              <a:spcBef>
                <a:spcPts val="150"/>
              </a:spcBef>
              <a:spcAft>
                <a:spcPts val="300"/>
              </a:spcAft>
              <a:buClr>
                <a:schemeClr val="accent1"/>
              </a:buClr>
              <a:buFont typeface="Calibri" pitchFamily="34" charset="0"/>
              <a:buNone/>
              <a:defRPr kumimoji="1" sz="1500" kern="1200">
                <a:solidFill>
                  <a:schemeClr val="tx1">
                    <a:lumMod val="75000"/>
                    <a:lumOff val="25000"/>
                  </a:schemeClr>
                </a:solidFill>
                <a:latin typeface="+mn-lt"/>
                <a:ea typeface="+mn-ea"/>
                <a:cs typeface="+mn-cs"/>
              </a:defRPr>
            </a:lvl5pPr>
            <a:lvl6pPr marL="1714500" indent="0" algn="ctr" defTabSz="685800" rtl="0" eaLnBrk="1" latinLnBrk="0" hangingPunct="1">
              <a:lnSpc>
                <a:spcPct val="90000"/>
              </a:lnSpc>
              <a:spcBef>
                <a:spcPts val="150"/>
              </a:spcBef>
              <a:spcAft>
                <a:spcPts val="300"/>
              </a:spcAft>
              <a:buClr>
                <a:schemeClr val="accent1"/>
              </a:buClr>
              <a:buFont typeface="Calibri" pitchFamily="34" charset="0"/>
              <a:buNone/>
              <a:defRPr kumimoji="1" sz="1500" kern="1200">
                <a:solidFill>
                  <a:schemeClr val="tx1">
                    <a:lumMod val="75000"/>
                    <a:lumOff val="25000"/>
                  </a:schemeClr>
                </a:solidFill>
                <a:latin typeface="+mn-lt"/>
                <a:ea typeface="+mn-ea"/>
                <a:cs typeface="+mn-cs"/>
              </a:defRPr>
            </a:lvl6pPr>
            <a:lvl7pPr marL="2057400" indent="0" algn="ctr" defTabSz="685800" rtl="0" eaLnBrk="1" latinLnBrk="0" hangingPunct="1">
              <a:lnSpc>
                <a:spcPct val="90000"/>
              </a:lnSpc>
              <a:spcBef>
                <a:spcPts val="150"/>
              </a:spcBef>
              <a:spcAft>
                <a:spcPts val="300"/>
              </a:spcAft>
              <a:buClr>
                <a:schemeClr val="accent1"/>
              </a:buClr>
              <a:buFont typeface="Calibri" pitchFamily="34" charset="0"/>
              <a:buNone/>
              <a:defRPr kumimoji="1" sz="1500" kern="1200">
                <a:solidFill>
                  <a:schemeClr val="tx1">
                    <a:lumMod val="75000"/>
                    <a:lumOff val="25000"/>
                  </a:schemeClr>
                </a:solidFill>
                <a:latin typeface="+mn-lt"/>
                <a:ea typeface="+mn-ea"/>
                <a:cs typeface="+mn-cs"/>
              </a:defRPr>
            </a:lvl7pPr>
            <a:lvl8pPr marL="2400300" indent="0" algn="ctr" defTabSz="685800" rtl="0" eaLnBrk="1" latinLnBrk="0" hangingPunct="1">
              <a:lnSpc>
                <a:spcPct val="90000"/>
              </a:lnSpc>
              <a:spcBef>
                <a:spcPts val="150"/>
              </a:spcBef>
              <a:spcAft>
                <a:spcPts val="300"/>
              </a:spcAft>
              <a:buClr>
                <a:schemeClr val="accent1"/>
              </a:buClr>
              <a:buFont typeface="Calibri" pitchFamily="34" charset="0"/>
              <a:buNone/>
              <a:defRPr kumimoji="1" sz="1500" kern="1200">
                <a:solidFill>
                  <a:schemeClr val="tx1">
                    <a:lumMod val="75000"/>
                    <a:lumOff val="25000"/>
                  </a:schemeClr>
                </a:solidFill>
                <a:latin typeface="+mn-lt"/>
                <a:ea typeface="+mn-ea"/>
                <a:cs typeface="+mn-cs"/>
              </a:defRPr>
            </a:lvl8pPr>
            <a:lvl9pPr marL="2743200" indent="0" algn="ctr" defTabSz="685800" rtl="0" eaLnBrk="1" latinLnBrk="0" hangingPunct="1">
              <a:lnSpc>
                <a:spcPct val="90000"/>
              </a:lnSpc>
              <a:spcBef>
                <a:spcPts val="150"/>
              </a:spcBef>
              <a:spcAft>
                <a:spcPts val="300"/>
              </a:spcAft>
              <a:buClr>
                <a:schemeClr val="accent1"/>
              </a:buClr>
              <a:buFont typeface="Calibri" pitchFamily="34" charset="0"/>
              <a:buNone/>
              <a:defRPr kumimoji="1" sz="1500" kern="1200">
                <a:solidFill>
                  <a:schemeClr val="tx1">
                    <a:lumMod val="75000"/>
                    <a:lumOff val="25000"/>
                  </a:schemeClr>
                </a:solidFill>
                <a:latin typeface="+mn-lt"/>
                <a:ea typeface="+mn-ea"/>
                <a:cs typeface="+mn-cs"/>
              </a:defRPr>
            </a:lvl9pPr>
          </a:lstStyle>
          <a:p>
            <a:r>
              <a:rPr lang="ja-JP" altLang="en-US" sz="1000" dirty="0">
                <a:latin typeface="HG丸ｺﾞｼｯｸM-PRO" panose="020F0600000000000000" pitchFamily="50" charset="-128"/>
                <a:ea typeface="HG丸ｺﾞｼｯｸM-PRO" panose="020F0600000000000000" pitchFamily="50" charset="-128"/>
              </a:rPr>
              <a:t>ホームページ</a:t>
            </a:r>
          </a:p>
        </p:txBody>
      </p:sp>
      <p:sp>
        <p:nvSpPr>
          <p:cNvPr id="6" name="テキスト ボックス 5">
            <a:extLst>
              <a:ext uri="{FF2B5EF4-FFF2-40B4-BE49-F238E27FC236}">
                <a16:creationId xmlns:a16="http://schemas.microsoft.com/office/drawing/2014/main" id="{0B983B3F-6CA5-9535-C455-AF8EE468E276}"/>
              </a:ext>
            </a:extLst>
          </p:cNvPr>
          <p:cNvSpPr txBox="1"/>
          <p:nvPr/>
        </p:nvSpPr>
        <p:spPr>
          <a:xfrm>
            <a:off x="650558" y="8339465"/>
            <a:ext cx="3429000" cy="261610"/>
          </a:xfrm>
          <a:prstGeom prst="rect">
            <a:avLst/>
          </a:prstGeom>
          <a:noFill/>
        </p:spPr>
        <p:txBody>
          <a:bodyPr wrap="square" rtlCol="0">
            <a:spAutoFit/>
          </a:bodyPr>
          <a:lstStyle/>
          <a:p>
            <a:r>
              <a:rPr kumimoji="1" lang="en-US" altLang="ja-JP" sz="1100" dirty="0">
                <a:latin typeface="HG丸ｺﾞｼｯｸM-PRO" panose="020F0600000000000000" pitchFamily="50" charset="-128"/>
                <a:ea typeface="HG丸ｺﾞｼｯｸM-PRO" panose="020F0600000000000000" pitchFamily="50" charset="-128"/>
              </a:rPr>
              <a:t>https://magokoroen.net</a:t>
            </a:r>
            <a:endParaRPr kumimoji="1" lang="ja-JP" altLang="en-US" sz="1100" dirty="0">
              <a:latin typeface="HG丸ｺﾞｼｯｸM-PRO" panose="020F0600000000000000" pitchFamily="50" charset="-128"/>
              <a:ea typeface="HG丸ｺﾞｼｯｸM-PRO" panose="020F0600000000000000" pitchFamily="50" charset="-128"/>
            </a:endParaRPr>
          </a:p>
        </p:txBody>
      </p:sp>
    </p:spTree>
    <p:controls>
      <mc:AlternateContent xmlns:mc="http://schemas.openxmlformats.org/markup-compatibility/2006">
        <mc:Choice xmlns:v="urn:schemas-microsoft-com:vml" Requires="v">
          <p:control spid="1029" r:id="rId2" imgW="1188000" imgH="1188000"/>
        </mc:Choice>
        <mc:Fallback>
          <p:control r:id="rId2" imgW="1188000" imgH="1188000">
            <p:pic>
              <p:nvPicPr>
                <p:cNvPr id="4" name="BarCodeCtrl1">
                  <a:extLst>
                    <a:ext uri="{FF2B5EF4-FFF2-40B4-BE49-F238E27FC236}">
                      <a16:creationId xmlns:a16="http://schemas.microsoft.com/office/drawing/2014/main" id="{ED6378AB-CE31-2698-3C9A-49E9B4F825D8}"/>
                    </a:ext>
                  </a:extLst>
                </p:cNvPr>
                <p:cNvPicPr>
                  <a:picLocks/>
                </p:cNvPicPr>
                <p:nvPr/>
              </p:nvPicPr>
              <p:blipFill>
                <a:blip r:embed="rId4"/>
                <a:stretch>
                  <a:fillRect/>
                </a:stretch>
              </p:blipFill>
              <p:spPr>
                <a:xfrm>
                  <a:off x="581371" y="6950075"/>
                  <a:ext cx="1187450" cy="1187450"/>
                </a:xfrm>
                <a:prstGeom prst="rect">
                  <a:avLst/>
                </a:prstGeom>
              </p:spPr>
            </p:pic>
          </p:control>
        </mc:Fallback>
      </mc:AlternateContent>
    </p:controls>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292100" y="567008"/>
            <a:ext cx="8028309" cy="769441"/>
          </a:xfrm>
          <a:prstGeom prst="rect">
            <a:avLst/>
          </a:prstGeom>
          <a:noFill/>
        </p:spPr>
        <p:txBody>
          <a:bodyPr wrap="square" rtlCol="0">
            <a:spAutoFit/>
          </a:bodyPr>
          <a:lstStyle/>
          <a:p>
            <a:r>
              <a:rPr kumimoji="1" lang="ja-JP" altLang="en-US" sz="4400" b="1" dirty="0">
                <a:ln w="22225">
                  <a:solidFill>
                    <a:schemeClr val="accent2"/>
                  </a:solidFill>
                  <a:prstDash val="solid"/>
                </a:ln>
                <a:solidFill>
                  <a:schemeClr val="accent2">
                    <a:lumMod val="40000"/>
                    <a:lumOff val="60000"/>
                  </a:schemeClr>
                </a:solidFill>
                <a:latin typeface="HG丸ｺﾞｼｯｸM-PRO" panose="020F0600000000000000" pitchFamily="50" charset="-128"/>
                <a:ea typeface="HG丸ｺﾞｼｯｸM-PRO" panose="020F0600000000000000" pitchFamily="50" charset="-128"/>
              </a:rPr>
              <a:t>　毎週金曜日は</a:t>
            </a:r>
            <a:r>
              <a:rPr kumimoji="1" lang="ja-JP" altLang="en-US" sz="4400" b="1" dirty="0">
                <a:ln w="22225">
                  <a:solidFill>
                    <a:schemeClr val="accent2"/>
                  </a:solidFill>
                  <a:prstDash val="solid"/>
                </a:ln>
                <a:gradFill>
                  <a:gsLst>
                    <a:gs pos="0">
                      <a:srgbClr val="E30000"/>
                    </a:gs>
                    <a:gs pos="100000">
                      <a:srgbClr val="760303"/>
                    </a:gs>
                  </a:gsLst>
                  <a:lin ang="5400000" scaled="0"/>
                </a:gradFill>
                <a:latin typeface="HG丸ｺﾞｼｯｸM-PRO" panose="020F0600000000000000" pitchFamily="50" charset="-128"/>
                <a:ea typeface="HG丸ｺﾞｼｯｸM-PRO" panose="020F0600000000000000" pitchFamily="50" charset="-128"/>
              </a:rPr>
              <a:t>食育講座</a:t>
            </a:r>
          </a:p>
        </p:txBody>
      </p:sp>
      <p:sp>
        <p:nvSpPr>
          <p:cNvPr id="4" name="テキスト ボックス 3">
            <a:extLst>
              <a:ext uri="{FF2B5EF4-FFF2-40B4-BE49-F238E27FC236}">
                <a16:creationId xmlns:a16="http://schemas.microsoft.com/office/drawing/2014/main" id="{D27213B1-5BF0-7C80-4A29-8B2062DE70A4}"/>
              </a:ext>
            </a:extLst>
          </p:cNvPr>
          <p:cNvSpPr txBox="1"/>
          <p:nvPr/>
        </p:nvSpPr>
        <p:spPr>
          <a:xfrm>
            <a:off x="-16024" y="9659779"/>
            <a:ext cx="856114" cy="246221"/>
          </a:xfrm>
          <a:prstGeom prst="rect">
            <a:avLst/>
          </a:prstGeom>
          <a:noFill/>
        </p:spPr>
        <p:txBody>
          <a:bodyPr wrap="square">
            <a:spAutoFit/>
          </a:bodyPr>
          <a:lstStyle/>
          <a:p>
            <a:r>
              <a:rPr kumimoji="1" lang="en-US" altLang="ja-JP" sz="1000" dirty="0">
                <a:latin typeface="HG丸ｺﾞｼｯｸM-PRO" panose="020F0600000000000000" pitchFamily="50" charset="-128"/>
                <a:ea typeface="HG丸ｺﾞｼｯｸM-PRO" panose="020F0600000000000000" pitchFamily="50" charset="-128"/>
              </a:rPr>
              <a:t>P9</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12" name="テキスト ボックス 11">
            <a:extLst>
              <a:ext uri="{FF2B5EF4-FFF2-40B4-BE49-F238E27FC236}">
                <a16:creationId xmlns:a16="http://schemas.microsoft.com/office/drawing/2014/main" id="{D32C224F-64C8-4810-7516-6F959963FEDD}"/>
              </a:ext>
            </a:extLst>
          </p:cNvPr>
          <p:cNvSpPr txBox="1"/>
          <p:nvPr/>
        </p:nvSpPr>
        <p:spPr>
          <a:xfrm>
            <a:off x="433163" y="3865537"/>
            <a:ext cx="5991674" cy="338554"/>
          </a:xfrm>
          <a:prstGeom prst="rect">
            <a:avLst/>
          </a:prstGeom>
          <a:noFill/>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四季や行事、旬や栄養など楽しく美味しく学んでみませんか？</a:t>
            </a:r>
            <a:endParaRPr kumimoji="1" lang="en-US" altLang="ja-JP" sz="1600" dirty="0">
              <a:latin typeface="HG丸ｺﾞｼｯｸM-PRO" panose="020F0600000000000000" pitchFamily="50" charset="-128"/>
              <a:ea typeface="HG丸ｺﾞｼｯｸM-PRO" panose="020F0600000000000000" pitchFamily="50" charset="-128"/>
            </a:endParaRPr>
          </a:p>
        </p:txBody>
      </p:sp>
      <p:sp>
        <p:nvSpPr>
          <p:cNvPr id="13" name="テキスト ボックス 12">
            <a:extLst>
              <a:ext uri="{FF2B5EF4-FFF2-40B4-BE49-F238E27FC236}">
                <a16:creationId xmlns:a16="http://schemas.microsoft.com/office/drawing/2014/main" id="{C7D70C8E-B59F-E22B-5F71-AC59D3117305}"/>
              </a:ext>
            </a:extLst>
          </p:cNvPr>
          <p:cNvSpPr txBox="1"/>
          <p:nvPr/>
        </p:nvSpPr>
        <p:spPr>
          <a:xfrm>
            <a:off x="433163" y="4133558"/>
            <a:ext cx="5991674" cy="1323439"/>
          </a:xfrm>
          <a:prstGeom prst="rect">
            <a:avLst/>
          </a:prstGeom>
          <a:noFill/>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にんにく醤油作り、ラッキョウ付け、梅干し作り、食パン作り</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ロールパン作り、カステラ作り、クッキー作り、マドレーヌ作り、ぬか漬け作り、おせち作り等　今までたくさんの料理を作ってきています。別途参加費用を頂戴しますが、殆どの物はお持ち帰りが出来ます。</a:t>
            </a:r>
            <a:endParaRPr kumimoji="1" lang="en-US" altLang="ja-JP" sz="1600" dirty="0">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3BCC4803-F121-05EB-9F04-D9A358653188}"/>
              </a:ext>
            </a:extLst>
          </p:cNvPr>
          <p:cNvSpPr/>
          <p:nvPr/>
        </p:nvSpPr>
        <p:spPr>
          <a:xfrm>
            <a:off x="433163" y="1790700"/>
            <a:ext cx="6145437" cy="114423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4" name="図 13" descr="屋内, 食品, 座る, テーブル が含まれている画像&#10;&#10;自動的に生成された説明">
            <a:extLst>
              <a:ext uri="{FF2B5EF4-FFF2-40B4-BE49-F238E27FC236}">
                <a16:creationId xmlns:a16="http://schemas.microsoft.com/office/drawing/2014/main" id="{E49F6304-E34E-082B-D512-0FF5A5D2BF1D}"/>
              </a:ext>
            </a:extLst>
          </p:cNvPr>
          <p:cNvPicPr>
            <a:picLocks noChangeAspect="1"/>
          </p:cNvPicPr>
          <p:nvPr/>
        </p:nvPicPr>
        <p:blipFill>
          <a:blip r:embed="rId2"/>
          <a:stretch>
            <a:fillRect/>
          </a:stretch>
        </p:blipFill>
        <p:spPr>
          <a:xfrm>
            <a:off x="3140910" y="1363068"/>
            <a:ext cx="3026076" cy="2267842"/>
          </a:xfrm>
          <a:prstGeom prst="rect">
            <a:avLst/>
          </a:prstGeom>
          <a:ln>
            <a:noFill/>
          </a:ln>
          <a:effectLst>
            <a:softEdge rad="112500"/>
          </a:effectLst>
        </p:spPr>
      </p:pic>
      <p:pic>
        <p:nvPicPr>
          <p:cNvPr id="16" name="図 15" descr="木製テーブルの上にある数種類のドーナツ&#10;&#10;中程度の精度で自動的に生成された説明">
            <a:extLst>
              <a:ext uri="{FF2B5EF4-FFF2-40B4-BE49-F238E27FC236}">
                <a16:creationId xmlns:a16="http://schemas.microsoft.com/office/drawing/2014/main" id="{CA3B2216-0F00-0C74-EB86-EE3CB012A52A}"/>
              </a:ext>
            </a:extLst>
          </p:cNvPr>
          <p:cNvPicPr>
            <a:picLocks noChangeAspect="1"/>
          </p:cNvPicPr>
          <p:nvPr/>
        </p:nvPicPr>
        <p:blipFill>
          <a:blip r:embed="rId3"/>
          <a:stretch>
            <a:fillRect/>
          </a:stretch>
        </p:blipFill>
        <p:spPr>
          <a:xfrm>
            <a:off x="840090" y="1363068"/>
            <a:ext cx="1718582" cy="2535863"/>
          </a:xfrm>
          <a:prstGeom prst="rect">
            <a:avLst/>
          </a:prstGeom>
          <a:ln>
            <a:noFill/>
          </a:ln>
          <a:effectLst>
            <a:softEdge rad="112500"/>
          </a:effectLst>
        </p:spPr>
      </p:pic>
      <p:sp>
        <p:nvSpPr>
          <p:cNvPr id="3" name="テキスト ボックス 2">
            <a:extLst>
              <a:ext uri="{FF2B5EF4-FFF2-40B4-BE49-F238E27FC236}">
                <a16:creationId xmlns:a16="http://schemas.microsoft.com/office/drawing/2014/main" id="{D7B89917-E9E9-60AE-1E61-C2A9376B6D8C}"/>
              </a:ext>
            </a:extLst>
          </p:cNvPr>
          <p:cNvSpPr txBox="1"/>
          <p:nvPr/>
        </p:nvSpPr>
        <p:spPr>
          <a:xfrm>
            <a:off x="-292100" y="5554046"/>
            <a:ext cx="8028309" cy="769441"/>
          </a:xfrm>
          <a:prstGeom prst="rect">
            <a:avLst/>
          </a:prstGeom>
          <a:noFill/>
          <a:ln>
            <a:noFill/>
          </a:ln>
        </p:spPr>
        <p:txBody>
          <a:bodyPr wrap="square" rtlCol="0">
            <a:spAutoFit/>
          </a:bodyPr>
          <a:lstStyle/>
          <a:p>
            <a:r>
              <a:rPr kumimoji="1" lang="ja-JP" altLang="en-US" sz="4400" b="1" dirty="0">
                <a:ln w="22225">
                  <a:solidFill>
                    <a:schemeClr val="accent2"/>
                  </a:solidFill>
                  <a:prstDash val="solid"/>
                </a:ln>
                <a:solidFill>
                  <a:schemeClr val="accent1"/>
                </a:solidFill>
                <a:latin typeface="HG丸ｺﾞｼｯｸM-PRO" panose="020F0600000000000000" pitchFamily="50" charset="-128"/>
                <a:ea typeface="HG丸ｺﾞｼｯｸM-PRO" panose="020F0600000000000000" pitchFamily="50" charset="-128"/>
              </a:rPr>
              <a:t>　毎週日曜日はマッサージ</a:t>
            </a:r>
          </a:p>
        </p:txBody>
      </p:sp>
      <p:sp>
        <p:nvSpPr>
          <p:cNvPr id="5" name="テキスト ボックス 4">
            <a:extLst>
              <a:ext uri="{FF2B5EF4-FFF2-40B4-BE49-F238E27FC236}">
                <a16:creationId xmlns:a16="http://schemas.microsoft.com/office/drawing/2014/main" id="{DC9FE3AF-D343-D76B-7EF8-6AECD5A58766}"/>
              </a:ext>
            </a:extLst>
          </p:cNvPr>
          <p:cNvSpPr txBox="1"/>
          <p:nvPr/>
        </p:nvSpPr>
        <p:spPr>
          <a:xfrm>
            <a:off x="433163" y="6401868"/>
            <a:ext cx="5991674" cy="2554545"/>
          </a:xfrm>
          <a:prstGeom prst="rect">
            <a:avLst/>
          </a:prstGeom>
          <a:noFill/>
        </p:spPr>
        <p:txBody>
          <a:bodyPr wrap="square" rtlCol="0">
            <a:spAutoFit/>
          </a:bodyPr>
          <a:lstStyle/>
          <a:p>
            <a:r>
              <a:rPr kumimoji="1" lang="ja-JP" altLang="en-US" sz="1600" dirty="0">
                <a:latin typeface="HG丸ｺﾞｼｯｸM-PRO" panose="020F0600000000000000" pitchFamily="50" charset="-128"/>
                <a:ea typeface="HG丸ｺﾞｼｯｸM-PRO" panose="020F0600000000000000" pitchFamily="50" charset="-128"/>
              </a:rPr>
              <a:t>毎週日曜日には、マッサージベット等を使った本格的なあん摩マッサージ指圧の施術を行っております。</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機能訓練と合わせることで、体を動かした後のクールダウン、リラックス効果も見込まれます。</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またあん摩マッサージ指圧の適応疾患への施術・相談なども受け付けております。</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en-US" altLang="ja-JP" sz="1600"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機能訓練指導及びあん摩マッサージ指圧施術は医療系国家資格である「あん摩マッサージ指圧師」が担当しております。</a:t>
            </a:r>
            <a:endParaRPr kumimoji="1" lang="en-US" altLang="ja-JP" sz="1600" dirty="0">
              <a:latin typeface="HG丸ｺﾞｼｯｸM-PRO" panose="020F0600000000000000" pitchFamily="50" charset="-128"/>
              <a:ea typeface="HG丸ｺﾞｼｯｸM-PRO" panose="020F0600000000000000" pitchFamily="50" charset="-128"/>
            </a:endParaRPr>
          </a:p>
          <a:p>
            <a:r>
              <a:rPr kumimoji="1" lang="ja-JP" altLang="en-US" sz="1600" dirty="0">
                <a:latin typeface="HG丸ｺﾞｼｯｸM-PRO" panose="020F0600000000000000" pitchFamily="50" charset="-128"/>
                <a:ea typeface="HG丸ｺﾞｼｯｸM-PRO" panose="020F0600000000000000" pitchFamily="50" charset="-128"/>
              </a:rPr>
              <a:t>筋萎縮、拘縮等、施術対象の疾患や後遺症等ございましたらご相談ください。</a:t>
            </a:r>
            <a:endParaRPr kumimoji="1" lang="en-US" altLang="ja-JP" sz="1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54038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27213B1-5BF0-7C80-4A29-8B2062DE70A4}"/>
              </a:ext>
            </a:extLst>
          </p:cNvPr>
          <p:cNvSpPr txBox="1"/>
          <p:nvPr/>
        </p:nvSpPr>
        <p:spPr>
          <a:xfrm>
            <a:off x="-16024" y="9659779"/>
            <a:ext cx="856114" cy="246221"/>
          </a:xfrm>
          <a:prstGeom prst="rect">
            <a:avLst/>
          </a:prstGeom>
          <a:noFill/>
        </p:spPr>
        <p:txBody>
          <a:bodyPr wrap="square">
            <a:spAutoFit/>
          </a:bodyPr>
          <a:lstStyle/>
          <a:p>
            <a:r>
              <a:rPr kumimoji="1" lang="en-US" altLang="ja-JP" sz="1000" dirty="0">
                <a:latin typeface="HG丸ｺﾞｼｯｸM-PRO" panose="020F0600000000000000" pitchFamily="50" charset="-128"/>
                <a:ea typeface="HG丸ｺﾞｼｯｸM-PRO" panose="020F0600000000000000" pitchFamily="50" charset="-128"/>
              </a:rPr>
              <a:t>P</a:t>
            </a:r>
            <a:r>
              <a:rPr kumimoji="1" lang="ja-JP" altLang="en-US" sz="1000" dirty="0">
                <a:latin typeface="HG丸ｺﾞｼｯｸM-PRO" panose="020F0600000000000000" pitchFamily="50" charset="-128"/>
                <a:ea typeface="HG丸ｺﾞｼｯｸM-PRO" panose="020F0600000000000000" pitchFamily="50" charset="-128"/>
              </a:rPr>
              <a:t>１０</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2" name="正方形/長方形 1">
            <a:extLst>
              <a:ext uri="{FF2B5EF4-FFF2-40B4-BE49-F238E27FC236}">
                <a16:creationId xmlns:a16="http://schemas.microsoft.com/office/drawing/2014/main" id="{3BCC4803-F121-05EB-9F04-D9A358653188}"/>
              </a:ext>
            </a:extLst>
          </p:cNvPr>
          <p:cNvSpPr/>
          <p:nvPr/>
        </p:nvSpPr>
        <p:spPr>
          <a:xfrm>
            <a:off x="433163" y="1790700"/>
            <a:ext cx="6145437" cy="62103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①担当ケアマネージャーにご相談</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すでに担当のケアマネージャー様がいらっしゃる方は、ケアマネージャー様にご相談して頂くことでスムーズにご見学の調整が出来ます。</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br>
              <a:rPr kumimoji="1" lang="en-US" altLang="ja-JP" dirty="0">
                <a:solidFill>
                  <a:schemeClr val="tx1"/>
                </a:solidFill>
                <a:latin typeface="HG丸ｺﾞｼｯｸM-PRO" panose="020F0600000000000000" pitchFamily="50" charset="-128"/>
                <a:ea typeface="HG丸ｺﾞｼｯｸM-PRO" panose="020F0600000000000000" pitchFamily="50" charset="-128"/>
              </a:rPr>
            </a:br>
            <a:r>
              <a:rPr kumimoji="1" lang="ja-JP" altLang="en-US" dirty="0">
                <a:solidFill>
                  <a:schemeClr val="tx1"/>
                </a:solidFill>
                <a:latin typeface="HG丸ｺﾞｼｯｸM-PRO" panose="020F0600000000000000" pitchFamily="50" charset="-128"/>
                <a:ea typeface="HG丸ｺﾞｼｯｸM-PRO" panose="020F0600000000000000" pitchFamily="50" charset="-128"/>
              </a:rPr>
              <a:t>②真心苑にご連絡</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真心苑に直接ご連絡を頂く方法もございます。</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介護保険ほ申請が</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終わっていない方、担当ケアマネージャーが決まっていない方等もご連絡を頂ければご相談に乗ります。</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デイサービス　真心苑</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dirty="0">
                <a:solidFill>
                  <a:schemeClr val="tx1"/>
                </a:solidFill>
                <a:latin typeface="HG丸ｺﾞｼｯｸM-PRO" panose="020F0600000000000000" pitchFamily="50" charset="-128"/>
                <a:ea typeface="HG丸ｺﾞｼｯｸM-PRO" panose="020F0600000000000000" pitchFamily="50" charset="-128"/>
              </a:rPr>
              <a:t>電話番号　</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045</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442-3750</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　担当；長谷川</a:t>
            </a:r>
          </a:p>
        </p:txBody>
      </p:sp>
      <p:sp>
        <p:nvSpPr>
          <p:cNvPr id="3" name="テキスト ボックス 2">
            <a:extLst>
              <a:ext uri="{FF2B5EF4-FFF2-40B4-BE49-F238E27FC236}">
                <a16:creationId xmlns:a16="http://schemas.microsoft.com/office/drawing/2014/main" id="{D7B89917-E9E9-60AE-1E61-C2A9376B6D8C}"/>
              </a:ext>
            </a:extLst>
          </p:cNvPr>
          <p:cNvSpPr txBox="1"/>
          <p:nvPr/>
        </p:nvSpPr>
        <p:spPr>
          <a:xfrm>
            <a:off x="840090" y="949587"/>
            <a:ext cx="8028309" cy="584775"/>
          </a:xfrm>
          <a:prstGeom prst="rect">
            <a:avLst/>
          </a:prstGeom>
          <a:noFill/>
          <a:ln>
            <a:noFill/>
          </a:ln>
        </p:spPr>
        <p:txBody>
          <a:bodyPr wrap="square" rtlCol="0">
            <a:spAutoFit/>
          </a:bodyPr>
          <a:lstStyle/>
          <a:p>
            <a:r>
              <a:rPr kumimoji="1" lang="ja-JP" altLang="en-US" sz="3200" dirty="0">
                <a:ln w="22225">
                  <a:solidFill>
                    <a:schemeClr val="accent2"/>
                  </a:solidFill>
                  <a:prstDash val="solid"/>
                </a:ln>
                <a:solidFill>
                  <a:schemeClr val="accent1"/>
                </a:solidFill>
                <a:latin typeface="HG丸ｺﾞｼｯｸM-PRO" panose="020F0600000000000000" pitchFamily="50" charset="-128"/>
                <a:ea typeface="HG丸ｺﾞｼｯｸM-PRO" panose="020F0600000000000000" pitchFamily="50" charset="-128"/>
              </a:rPr>
              <a:t>ご見学のお問い合わせ方法</a:t>
            </a:r>
            <a:endParaRPr kumimoji="1" lang="ja-JP" altLang="en-US" sz="3200" dirty="0">
              <a:ln w="22225">
                <a:solidFill>
                  <a:schemeClr val="accent2"/>
                </a:solidFill>
                <a:prstDash val="solid"/>
              </a:ln>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96233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27213B1-5BF0-7C80-4A29-8B2062DE70A4}"/>
              </a:ext>
            </a:extLst>
          </p:cNvPr>
          <p:cNvSpPr txBox="1"/>
          <p:nvPr/>
        </p:nvSpPr>
        <p:spPr>
          <a:xfrm>
            <a:off x="6429943" y="9652068"/>
            <a:ext cx="856114" cy="246221"/>
          </a:xfrm>
          <a:prstGeom prst="rect">
            <a:avLst/>
          </a:prstGeom>
          <a:noFill/>
        </p:spPr>
        <p:txBody>
          <a:bodyPr wrap="square">
            <a:spAutoFit/>
          </a:bodyPr>
          <a:lstStyle/>
          <a:p>
            <a:r>
              <a:rPr kumimoji="1" lang="en-US" altLang="ja-JP" sz="1000" dirty="0">
                <a:latin typeface="HG丸ｺﾞｼｯｸM-PRO" panose="020F0600000000000000" pitchFamily="50" charset="-128"/>
                <a:ea typeface="HG丸ｺﾞｼｯｸM-PRO" panose="020F0600000000000000" pitchFamily="50" charset="-128"/>
              </a:rPr>
              <a:t>P</a:t>
            </a:r>
            <a:r>
              <a:rPr kumimoji="1" lang="ja-JP" altLang="en-US" sz="1000" dirty="0">
                <a:latin typeface="HG丸ｺﾞｼｯｸM-PRO" panose="020F0600000000000000" pitchFamily="50" charset="-128"/>
                <a:ea typeface="HG丸ｺﾞｼｯｸM-PRO" panose="020F0600000000000000" pitchFamily="50" charset="-128"/>
              </a:rPr>
              <a:t>１１</a:t>
            </a:r>
            <a:endParaRPr lang="ja-JP" altLang="en-US" sz="1000" dirty="0">
              <a:latin typeface="HG丸ｺﾞｼｯｸM-PRO" panose="020F0600000000000000" pitchFamily="50" charset="-128"/>
              <a:ea typeface="HG丸ｺﾞｼｯｸM-PRO" panose="020F0600000000000000" pitchFamily="50" charset="-128"/>
            </a:endParaRPr>
          </a:p>
        </p:txBody>
      </p:sp>
      <p:graphicFrame>
        <p:nvGraphicFramePr>
          <p:cNvPr id="5" name="オブジェクト 4">
            <a:extLst>
              <a:ext uri="{FF2B5EF4-FFF2-40B4-BE49-F238E27FC236}">
                <a16:creationId xmlns:a16="http://schemas.microsoft.com/office/drawing/2014/main" id="{EAA8AF06-5A52-4CFA-9C22-0B5E2F38AC17}"/>
              </a:ext>
            </a:extLst>
          </p:cNvPr>
          <p:cNvGraphicFramePr>
            <a:graphicFrameLocks noChangeAspect="1"/>
          </p:cNvGraphicFramePr>
          <p:nvPr>
            <p:extLst>
              <p:ext uri="{D42A27DB-BD31-4B8C-83A1-F6EECF244321}">
                <p14:modId xmlns:p14="http://schemas.microsoft.com/office/powerpoint/2010/main" val="3549090211"/>
              </p:ext>
            </p:extLst>
          </p:nvPr>
        </p:nvGraphicFramePr>
        <p:xfrm>
          <a:off x="566738" y="276225"/>
          <a:ext cx="5673725" cy="8723313"/>
        </p:xfrm>
        <a:graphic>
          <a:graphicData uri="http://schemas.openxmlformats.org/presentationml/2006/ole">
            <mc:AlternateContent xmlns:mc="http://schemas.openxmlformats.org/markup-compatibility/2006">
              <mc:Choice xmlns:v="urn:schemas-microsoft-com:vml" Requires="v">
                <p:oleObj spid="_x0000_s2051" name="Document" r:id="rId3" imgW="5716126" imgH="8821447" progId="Word.Document.8">
                  <p:embed/>
                </p:oleObj>
              </mc:Choice>
              <mc:Fallback>
                <p:oleObj name="Document" r:id="rId3" imgW="5716126" imgH="8821447" progId="Word.Document.8">
                  <p:embed/>
                  <p:pic>
                    <p:nvPicPr>
                      <p:cNvPr id="0" name=""/>
                      <p:cNvPicPr/>
                      <p:nvPr/>
                    </p:nvPicPr>
                    <p:blipFill>
                      <a:blip r:embed="rId4"/>
                      <a:stretch>
                        <a:fillRect/>
                      </a:stretch>
                    </p:blipFill>
                    <p:spPr>
                      <a:xfrm>
                        <a:off x="566738" y="276225"/>
                        <a:ext cx="5673725" cy="8723313"/>
                      </a:xfrm>
                      <a:prstGeom prst="rect">
                        <a:avLst/>
                      </a:prstGeom>
                    </p:spPr>
                  </p:pic>
                </p:oleObj>
              </mc:Fallback>
            </mc:AlternateContent>
          </a:graphicData>
        </a:graphic>
      </p:graphicFrame>
    </p:spTree>
    <p:extLst>
      <p:ext uri="{BB962C8B-B14F-4D97-AF65-F5344CB8AC3E}">
        <p14:creationId xmlns:p14="http://schemas.microsoft.com/office/powerpoint/2010/main" val="3520277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6314" y="1254543"/>
            <a:ext cx="2665218" cy="1112713"/>
          </a:xfrm>
        </p:spPr>
        <p:txBody>
          <a:bodyPr/>
          <a:lstStyle/>
          <a:p>
            <a:r>
              <a:rPr kumimoji="1" lang="ja-JP" altLang="en-US" dirty="0">
                <a:latin typeface="HG丸ｺﾞｼｯｸM-PRO" panose="020F0600000000000000" pitchFamily="50" charset="-128"/>
                <a:ea typeface="HG丸ｺﾞｼｯｸM-PRO" panose="020F0600000000000000" pitchFamily="50" charset="-128"/>
              </a:rPr>
              <a:t>会社概要</a:t>
            </a:r>
          </a:p>
        </p:txBody>
      </p:sp>
      <p:sp>
        <p:nvSpPr>
          <p:cNvPr id="3" name="コンテンツ プレースホルダー 2"/>
          <p:cNvSpPr>
            <a:spLocks noGrp="1"/>
          </p:cNvSpPr>
          <p:nvPr>
            <p:ph sz="half" idx="1"/>
          </p:nvPr>
        </p:nvSpPr>
        <p:spPr>
          <a:xfrm>
            <a:off x="938800" y="5631116"/>
            <a:ext cx="6070493" cy="4413768"/>
          </a:xfrm>
        </p:spPr>
        <p:txBody>
          <a:bodyPr>
            <a:noAutofit/>
          </a:bodyPr>
          <a:lstStyle/>
          <a:p>
            <a:pPr marL="0" indent="0">
              <a:buNone/>
            </a:pPr>
            <a:r>
              <a:rPr kumimoji="1" lang="ja-JP" altLang="en-US" sz="1200" dirty="0">
                <a:latin typeface="HG丸ｺﾞｼｯｸM-PRO" panose="020F0600000000000000" pitchFamily="50" charset="-128"/>
                <a:ea typeface="HG丸ｺﾞｼｯｸM-PRO" panose="020F0600000000000000" pitchFamily="50" charset="-128"/>
              </a:rPr>
              <a:t>平成</a:t>
            </a:r>
            <a:r>
              <a:rPr kumimoji="1" lang="en-US" altLang="ja-JP" sz="1200" dirty="0">
                <a:latin typeface="HG丸ｺﾞｼｯｸM-PRO" panose="020F0600000000000000" pitchFamily="50" charset="-128"/>
                <a:ea typeface="HG丸ｺﾞｼｯｸM-PRO" panose="020F0600000000000000" pitchFamily="50" charset="-128"/>
              </a:rPr>
              <a:t>26</a:t>
            </a:r>
            <a:r>
              <a:rPr kumimoji="1" lang="ja-JP" altLang="en-US" sz="1200" dirty="0">
                <a:latin typeface="HG丸ｺﾞｼｯｸM-PRO" panose="020F0600000000000000" pitchFamily="50" charset="-128"/>
                <a:ea typeface="HG丸ｺﾞｼｯｸM-PRO" panose="020F0600000000000000" pitchFamily="50" charset="-128"/>
              </a:rPr>
              <a:t>年</a:t>
            </a:r>
            <a:r>
              <a:rPr kumimoji="1" lang="en-US" altLang="ja-JP" sz="1200" dirty="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a:t>
            </a:r>
            <a:r>
              <a:rPr kumimoji="1" lang="ja-JP" altLang="en-US" sz="1200" dirty="0">
                <a:latin typeface="HG丸ｺﾞｼｯｸM-PRO" panose="020F0600000000000000" pitchFamily="50" charset="-128"/>
                <a:ea typeface="HG丸ｺﾞｼｯｸM-PRO" panose="020F0600000000000000" pitchFamily="50" charset="-128"/>
              </a:rPr>
              <a:t>日開始</a:t>
            </a:r>
            <a:endParaRPr kumimoji="1" lang="en-US" altLang="ja-JP" sz="1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200" dirty="0">
                <a:latin typeface="HG丸ｺﾞｼｯｸM-PRO" panose="020F0600000000000000" pitchFamily="50" charset="-128"/>
                <a:ea typeface="HG丸ｺﾞｼｯｸM-PRO" panose="020F0600000000000000" pitchFamily="50" charset="-128"/>
              </a:rPr>
              <a:t>デイサービス　真心苑　</a:t>
            </a:r>
            <a:endParaRPr kumimoji="1" lang="en-US" altLang="ja-JP" sz="1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200" dirty="0">
                <a:latin typeface="HG丸ｺﾞｼｯｸM-PRO" panose="020F0600000000000000" pitchFamily="50" charset="-128"/>
                <a:ea typeface="HG丸ｺﾞｼｯｸM-PRO" panose="020F0600000000000000" pitchFamily="50" charset="-128"/>
              </a:rPr>
              <a:t>事業所番号</a:t>
            </a:r>
            <a:r>
              <a:rPr lang="en-US" altLang="ja-JP" sz="1200" dirty="0">
                <a:latin typeface="HG丸ｺﾞｼｯｸM-PRO" panose="020F0600000000000000" pitchFamily="50" charset="-128"/>
                <a:ea typeface="HG丸ｺﾞｼｯｸM-PRO" panose="020F0600000000000000" pitchFamily="50" charset="-128"/>
              </a:rPr>
              <a:t>1473401410</a:t>
            </a:r>
            <a:endParaRPr kumimoji="1" lang="en-US" altLang="ja-JP" sz="1200" dirty="0">
              <a:latin typeface="HG丸ｺﾞｼｯｸM-PRO" panose="020F0600000000000000" pitchFamily="50" charset="-128"/>
              <a:ea typeface="HG丸ｺﾞｼｯｸM-PRO" panose="020F0600000000000000" pitchFamily="50" charset="-128"/>
            </a:endParaRPr>
          </a:p>
          <a:p>
            <a:pPr marL="0" indent="0">
              <a:buNone/>
            </a:pPr>
            <a:r>
              <a:rPr lang="ja-JP" altLang="en-US" sz="1200" dirty="0">
                <a:latin typeface="HG丸ｺﾞｼｯｸM-PRO" panose="020F0600000000000000" pitchFamily="50" charset="-128"/>
                <a:ea typeface="HG丸ｺﾞｼｯｸM-PRO" panose="020F0600000000000000" pitchFamily="50" charset="-128"/>
              </a:rPr>
              <a:t>神奈川県横浜市瀬谷区阿久和東</a:t>
            </a:r>
            <a:r>
              <a:rPr lang="en-US" altLang="ja-JP" sz="1200" dirty="0">
                <a:latin typeface="HG丸ｺﾞｼｯｸM-PRO" panose="020F0600000000000000" pitchFamily="50" charset="-128"/>
                <a:ea typeface="HG丸ｺﾞｼｯｸM-PRO" panose="020F0600000000000000" pitchFamily="50" charset="-128"/>
              </a:rPr>
              <a:t>1-51-1</a:t>
            </a:r>
          </a:p>
          <a:p>
            <a:pPr marL="0" indent="0">
              <a:buNone/>
            </a:pP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045-442-3750    fax045-442-3750</a:t>
            </a:r>
          </a:p>
          <a:p>
            <a:pPr marL="0" indent="0">
              <a:buNone/>
            </a:pPr>
            <a:endParaRPr kumimoji="1" lang="en-US" altLang="ja-JP" sz="1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200" dirty="0">
                <a:latin typeface="HG丸ｺﾞｼｯｸM-PRO" panose="020F0600000000000000" pitchFamily="50" charset="-128"/>
                <a:ea typeface="HG丸ｺﾞｼｯｸM-PRO" panose="020F0600000000000000" pitchFamily="50" charset="-128"/>
              </a:rPr>
              <a:t>令和</a:t>
            </a:r>
            <a:r>
              <a:rPr kumimoji="1" lang="en-US" altLang="ja-JP" sz="1200" dirty="0">
                <a:latin typeface="HG丸ｺﾞｼｯｸM-PRO" panose="020F0600000000000000" pitchFamily="50" charset="-128"/>
                <a:ea typeface="HG丸ｺﾞｼｯｸM-PRO" panose="020F0600000000000000" pitchFamily="50" charset="-128"/>
              </a:rPr>
              <a:t>4</a:t>
            </a:r>
            <a:r>
              <a:rPr kumimoji="1" lang="ja-JP" altLang="en-US" sz="1200" dirty="0">
                <a:latin typeface="HG丸ｺﾞｼｯｸM-PRO" panose="020F0600000000000000" pitchFamily="50" charset="-128"/>
                <a:ea typeface="HG丸ｺﾞｼｯｸM-PRO" panose="020F0600000000000000" pitchFamily="50" charset="-128"/>
              </a:rPr>
              <a:t>年</a:t>
            </a:r>
            <a:r>
              <a:rPr kumimoji="1" lang="en-US" altLang="ja-JP" sz="1200" dirty="0">
                <a:latin typeface="HG丸ｺﾞｼｯｸM-PRO" panose="020F0600000000000000" pitchFamily="50" charset="-128"/>
                <a:ea typeface="HG丸ｺﾞｼｯｸM-PRO" panose="020F0600000000000000" pitchFamily="50" charset="-128"/>
              </a:rPr>
              <a:t>7</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1</a:t>
            </a:r>
            <a:r>
              <a:rPr kumimoji="1" lang="ja-JP" altLang="en-US" sz="1200" dirty="0">
                <a:latin typeface="HG丸ｺﾞｼｯｸM-PRO" panose="020F0600000000000000" pitchFamily="50" charset="-128"/>
                <a:ea typeface="HG丸ｺﾞｼｯｸM-PRO" panose="020F0600000000000000" pitchFamily="50" charset="-128"/>
              </a:rPr>
              <a:t>日開始</a:t>
            </a:r>
            <a:endParaRPr kumimoji="1" lang="en-US" altLang="ja-JP" sz="12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1000" dirty="0">
                <a:latin typeface="HG丸ｺﾞｼｯｸM-PRO" panose="020F0600000000000000" pitchFamily="50" charset="-128"/>
                <a:ea typeface="HG丸ｺﾞｼｯｸM-PRO" panose="020F0600000000000000" pitchFamily="50" charset="-128"/>
              </a:rPr>
              <a:t>はり・きゅう・あんまマッサージ指圧　</a:t>
            </a:r>
            <a:endParaRPr kumimoji="1" lang="en-US" altLang="ja-JP" sz="1000" dirty="0">
              <a:latin typeface="HG丸ｺﾞｼｯｸM-PRO" panose="020F0600000000000000" pitchFamily="50" charset="-128"/>
              <a:ea typeface="HG丸ｺﾞｼｯｸM-PRO" panose="020F0600000000000000" pitchFamily="50" charset="-128"/>
            </a:endParaRPr>
          </a:p>
          <a:p>
            <a:pPr marL="0" indent="0">
              <a:buNone/>
            </a:pPr>
            <a:r>
              <a:rPr kumimoji="1" lang="en-US" altLang="ja-JP" sz="1600" dirty="0">
                <a:latin typeface="HG丸ｺﾞｼｯｸM-PRO" panose="020F0600000000000000" pitchFamily="50" charset="-128"/>
                <a:ea typeface="HG丸ｺﾞｼｯｸM-PRO" panose="020F0600000000000000" pitchFamily="50" charset="-128"/>
              </a:rPr>
              <a:t>you</a:t>
            </a:r>
            <a:r>
              <a:rPr kumimoji="1" lang="ja-JP" altLang="en-US" sz="1400" dirty="0">
                <a:latin typeface="HG丸ｺﾞｼｯｸM-PRO" panose="020F0600000000000000" pitchFamily="50" charset="-128"/>
                <a:ea typeface="HG丸ｺﾞｼｯｸM-PRO" panose="020F0600000000000000" pitchFamily="50" charset="-128"/>
              </a:rPr>
              <a:t>樹治療院</a:t>
            </a:r>
            <a:r>
              <a:rPr kumimoji="1" lang="ja-JP" altLang="en-US" sz="1200" dirty="0">
                <a:latin typeface="HG丸ｺﾞｼｯｸM-PRO" panose="020F0600000000000000" pitchFamily="50" charset="-128"/>
                <a:ea typeface="HG丸ｺﾞｼｯｸM-PRO" panose="020F0600000000000000" pitchFamily="50" charset="-128"/>
              </a:rPr>
              <a:t>（自費・医療保険適用）</a:t>
            </a:r>
            <a:endParaRPr kumimoji="1" lang="en-US" altLang="ja-JP" sz="1200" dirty="0">
              <a:latin typeface="HG丸ｺﾞｼｯｸM-PRO" panose="020F0600000000000000" pitchFamily="50" charset="-128"/>
              <a:ea typeface="HG丸ｺﾞｼｯｸM-PRO" panose="020F0600000000000000" pitchFamily="50" charset="-128"/>
            </a:endParaRPr>
          </a:p>
          <a:p>
            <a:pPr marL="0" indent="0">
              <a:buNone/>
            </a:pPr>
            <a:r>
              <a:rPr lang="ja-JP" altLang="en-US" sz="1200" dirty="0">
                <a:latin typeface="HG丸ｺﾞｼｯｸM-PRO" panose="020F0600000000000000" pitchFamily="50" charset="-128"/>
                <a:ea typeface="HG丸ｺﾞｼｯｸM-PRO" panose="020F0600000000000000" pitchFamily="50" charset="-128"/>
              </a:rPr>
              <a:t>神奈川県横浜市瀬谷区阿久和東</a:t>
            </a:r>
            <a:r>
              <a:rPr lang="en-US" altLang="ja-JP" sz="1200" dirty="0">
                <a:latin typeface="HG丸ｺﾞｼｯｸM-PRO" panose="020F0600000000000000" pitchFamily="50" charset="-128"/>
                <a:ea typeface="HG丸ｺﾞｼｯｸM-PRO" panose="020F0600000000000000" pitchFamily="50" charset="-128"/>
              </a:rPr>
              <a:t>1-51-1</a:t>
            </a:r>
            <a:endParaRPr kumimoji="1" lang="en-US" altLang="ja-JP" sz="1200" dirty="0">
              <a:latin typeface="HG丸ｺﾞｼｯｸM-PRO" panose="020F0600000000000000" pitchFamily="50" charset="-128"/>
              <a:ea typeface="HG丸ｺﾞｼｯｸM-PRO" panose="020F0600000000000000" pitchFamily="50" charset="-128"/>
            </a:endParaRPr>
          </a:p>
          <a:p>
            <a:pPr marL="0" indent="0">
              <a:buNone/>
            </a:pPr>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045-489-3764</a:t>
            </a:r>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fax045-489-3769</a:t>
            </a:r>
          </a:p>
          <a:p>
            <a:pPr marL="0" indent="0">
              <a:buNone/>
            </a:pP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6" name="コンテンツ プレースホルダー 5"/>
          <p:cNvSpPr>
            <a:spLocks noGrp="1"/>
          </p:cNvSpPr>
          <p:nvPr>
            <p:ph sz="half" idx="2"/>
          </p:nvPr>
        </p:nvSpPr>
        <p:spPr>
          <a:xfrm>
            <a:off x="735600" y="2687698"/>
            <a:ext cx="5924664" cy="2875939"/>
          </a:xfrm>
        </p:spPr>
        <p:txBody>
          <a:bodyPr>
            <a:normAutofit fontScale="55000" lnSpcReduction="20000"/>
          </a:bodyPr>
          <a:lstStyle/>
          <a:p>
            <a:pPr marL="0" indent="0">
              <a:buNone/>
            </a:pPr>
            <a:r>
              <a:rPr kumimoji="1" lang="ja-JP" altLang="en-US" sz="3800" dirty="0">
                <a:latin typeface="HG丸ｺﾞｼｯｸM-PRO" panose="020F0600000000000000" pitchFamily="50" charset="-128"/>
                <a:ea typeface="HG丸ｺﾞｼｯｸM-PRO" panose="020F0600000000000000" pitchFamily="50" charset="-128"/>
              </a:rPr>
              <a:t>株式会社　サンプラン</a:t>
            </a:r>
            <a:endParaRPr kumimoji="1" lang="en-US" altLang="ja-JP" sz="3800"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sz="3300" dirty="0">
                <a:latin typeface="HG丸ｺﾞｼｯｸM-PRO" panose="020F0600000000000000" pitchFamily="50" charset="-128"/>
                <a:ea typeface="HG丸ｺﾞｼｯｸM-PRO" panose="020F0600000000000000" pitchFamily="50" charset="-128"/>
              </a:rPr>
              <a:t>　</a:t>
            </a:r>
            <a:r>
              <a:rPr lang="ja-JP" altLang="en-US" sz="2900" dirty="0">
                <a:latin typeface="HG丸ｺﾞｼｯｸM-PRO" panose="020F0600000000000000" pitchFamily="50" charset="-128"/>
                <a:ea typeface="HG丸ｺﾞｼｯｸM-PRO" panose="020F0600000000000000" pitchFamily="50" charset="-128"/>
              </a:rPr>
              <a:t>代表者</a:t>
            </a:r>
            <a:r>
              <a:rPr kumimoji="1" lang="ja-JP" altLang="en-US" sz="2900" dirty="0">
                <a:latin typeface="HG丸ｺﾞｼｯｸM-PRO" panose="020F0600000000000000" pitchFamily="50" charset="-128"/>
                <a:ea typeface="HG丸ｺﾞｼｯｸM-PRO" panose="020F0600000000000000" pitchFamily="50" charset="-128"/>
              </a:rPr>
              <a:t>　長谷川　正直</a:t>
            </a:r>
            <a:endParaRPr kumimoji="1" lang="en-US" altLang="ja-JP" sz="29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29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900" dirty="0">
                <a:latin typeface="HG丸ｺﾞｼｯｸM-PRO" panose="020F0600000000000000" pitchFamily="50" charset="-128"/>
                <a:ea typeface="HG丸ｺﾞｼｯｸM-PRO" panose="020F0600000000000000" pitchFamily="50" charset="-128"/>
              </a:rPr>
              <a:t>業務内容　</a:t>
            </a:r>
            <a:r>
              <a:rPr lang="ja-JP" altLang="en-US" sz="2900" dirty="0">
                <a:latin typeface="HG丸ｺﾞｼｯｸM-PRO" panose="020F0600000000000000" pitchFamily="50" charset="-128"/>
                <a:ea typeface="HG丸ｺﾞｼｯｸM-PRO" panose="020F0600000000000000" pitchFamily="50" charset="-128"/>
              </a:rPr>
              <a:t>通所介護サービスの企画・運営</a:t>
            </a:r>
            <a:endParaRPr lang="en-US" altLang="ja-JP" sz="2900" dirty="0">
              <a:latin typeface="HG丸ｺﾞｼｯｸM-PRO" panose="020F0600000000000000" pitchFamily="50" charset="-128"/>
              <a:ea typeface="HG丸ｺﾞｼｯｸM-PRO" panose="020F0600000000000000" pitchFamily="50" charset="-128"/>
            </a:endParaRPr>
          </a:p>
          <a:p>
            <a:pPr marL="0" indent="0">
              <a:buNone/>
            </a:pPr>
            <a:r>
              <a:rPr lang="ja-JP" altLang="en-US" sz="2900" dirty="0">
                <a:latin typeface="HG丸ｺﾞｼｯｸM-PRO" panose="020F0600000000000000" pitchFamily="50" charset="-128"/>
                <a:ea typeface="HG丸ｺﾞｼｯｸM-PRO" panose="020F0600000000000000" pitchFamily="50" charset="-128"/>
              </a:rPr>
              <a:t>　　　　　あんまマッサージ指圧治療院の企画・運営</a:t>
            </a:r>
            <a:endParaRPr lang="en-US" altLang="ja-JP" sz="29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900" dirty="0">
                <a:latin typeface="HG丸ｺﾞｼｯｸM-PRO" panose="020F0600000000000000" pitchFamily="50" charset="-128"/>
                <a:ea typeface="HG丸ｺﾞｼｯｸM-PRO" panose="020F0600000000000000" pitchFamily="50" charset="-128"/>
              </a:rPr>
              <a:t>　　　　　</a:t>
            </a:r>
            <a:r>
              <a:rPr kumimoji="1" lang="en-US" altLang="ja-JP" sz="2900" dirty="0">
                <a:latin typeface="HG丸ｺﾞｼｯｸM-PRO" panose="020F0600000000000000" pitchFamily="50" charset="-128"/>
                <a:ea typeface="HG丸ｺﾞｼｯｸM-PRO" panose="020F0600000000000000" pitchFamily="50" charset="-128"/>
              </a:rPr>
              <a:t>※</a:t>
            </a:r>
            <a:r>
              <a:rPr kumimoji="1" lang="ja-JP" altLang="en-US" sz="2900" dirty="0">
                <a:latin typeface="HG丸ｺﾞｼｯｸM-PRO" panose="020F0600000000000000" pitchFamily="50" charset="-128"/>
                <a:ea typeface="HG丸ｺﾞｼｯｸM-PRO" panose="020F0600000000000000" pitchFamily="50" charset="-128"/>
              </a:rPr>
              <a:t>訪問マッサージを含む</a:t>
            </a:r>
            <a:endParaRPr kumimoji="1" lang="en-US" altLang="ja-JP" sz="2900"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sz="29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sz="2900" dirty="0">
                <a:latin typeface="HG丸ｺﾞｼｯｸM-PRO" panose="020F0600000000000000" pitchFamily="50" charset="-128"/>
                <a:ea typeface="HG丸ｺﾞｼｯｸM-PRO" panose="020F0600000000000000" pitchFamily="50" charset="-128"/>
              </a:rPr>
              <a:t>　設　立　平成</a:t>
            </a:r>
            <a:r>
              <a:rPr kumimoji="1" lang="en-US" altLang="ja-JP" sz="2900" dirty="0">
                <a:latin typeface="HG丸ｺﾞｼｯｸM-PRO" panose="020F0600000000000000" pitchFamily="50" charset="-128"/>
                <a:ea typeface="HG丸ｺﾞｼｯｸM-PRO" panose="020F0600000000000000" pitchFamily="50" charset="-128"/>
              </a:rPr>
              <a:t>25</a:t>
            </a:r>
            <a:r>
              <a:rPr kumimoji="1" lang="ja-JP" altLang="en-US" sz="2900" dirty="0">
                <a:latin typeface="HG丸ｺﾞｼｯｸM-PRO" panose="020F0600000000000000" pitchFamily="50" charset="-128"/>
                <a:ea typeface="HG丸ｺﾞｼｯｸM-PRO" panose="020F0600000000000000" pitchFamily="50" charset="-128"/>
              </a:rPr>
              <a:t>年</a:t>
            </a:r>
            <a:r>
              <a:rPr kumimoji="1" lang="en-US" altLang="ja-JP" sz="2900" dirty="0">
                <a:latin typeface="HG丸ｺﾞｼｯｸM-PRO" panose="020F0600000000000000" pitchFamily="50" charset="-128"/>
                <a:ea typeface="HG丸ｺﾞｼｯｸM-PRO" panose="020F0600000000000000" pitchFamily="50" charset="-128"/>
              </a:rPr>
              <a:t>10</a:t>
            </a:r>
            <a:r>
              <a:rPr kumimoji="1" lang="ja-JP" altLang="en-US" sz="2900" dirty="0">
                <a:latin typeface="HG丸ｺﾞｼｯｸM-PRO" panose="020F0600000000000000" pitchFamily="50" charset="-128"/>
                <a:ea typeface="HG丸ｺﾞｼｯｸM-PRO" panose="020F0600000000000000" pitchFamily="50" charset="-128"/>
              </a:rPr>
              <a:t>月</a:t>
            </a:r>
            <a:r>
              <a:rPr kumimoji="1" lang="en-US" altLang="ja-JP" sz="2900" dirty="0">
                <a:latin typeface="HG丸ｺﾞｼｯｸM-PRO" panose="020F0600000000000000" pitchFamily="50" charset="-128"/>
                <a:ea typeface="HG丸ｺﾞｼｯｸM-PRO" panose="020F0600000000000000" pitchFamily="50" charset="-128"/>
              </a:rPr>
              <a:t>7</a:t>
            </a:r>
            <a:r>
              <a:rPr kumimoji="1" lang="ja-JP" altLang="en-US" sz="2900" dirty="0">
                <a:latin typeface="HG丸ｺﾞｼｯｸM-PRO" panose="020F0600000000000000" pitchFamily="50" charset="-128"/>
                <a:ea typeface="HG丸ｺﾞｼｯｸM-PRO" panose="020F0600000000000000" pitchFamily="50" charset="-128"/>
              </a:rPr>
              <a:t>日</a:t>
            </a:r>
            <a:endParaRPr lang="en-US" altLang="ja-JP" sz="2900"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E9933909-88B5-F0D9-6A82-4AB669E53D11}"/>
              </a:ext>
            </a:extLst>
          </p:cNvPr>
          <p:cNvSpPr txBox="1"/>
          <p:nvPr/>
        </p:nvSpPr>
        <p:spPr>
          <a:xfrm>
            <a:off x="0" y="9659779"/>
            <a:ext cx="3433010" cy="246221"/>
          </a:xfrm>
          <a:prstGeom prst="rect">
            <a:avLst/>
          </a:prstGeom>
          <a:noFill/>
        </p:spPr>
        <p:txBody>
          <a:bodyPr wrap="square">
            <a:spAutoFit/>
          </a:bodyPr>
          <a:lstStyle/>
          <a:p>
            <a:r>
              <a:rPr kumimoji="1" lang="en-US" altLang="ja-JP" sz="1000" dirty="0">
                <a:latin typeface="HG丸ｺﾞｼｯｸM-PRO" panose="020F0600000000000000" pitchFamily="50" charset="-128"/>
                <a:ea typeface="HG丸ｺﾞｼｯｸM-PRO" panose="020F0600000000000000" pitchFamily="50" charset="-128"/>
              </a:rPr>
              <a:t>P1</a:t>
            </a:r>
            <a:r>
              <a:rPr kumimoji="1" lang="ja-JP" altLang="en-US" sz="1000" dirty="0">
                <a:latin typeface="HG丸ｺﾞｼｯｸM-PRO" panose="020F0600000000000000" pitchFamily="50" charset="-128"/>
                <a:ea typeface="HG丸ｺﾞｼｯｸM-PRO" panose="020F0600000000000000" pitchFamily="50" charset="-128"/>
              </a:rPr>
              <a:t>２</a:t>
            </a:r>
            <a:endParaRPr lang="ja-JP" altLang="en-US" sz="1000" dirty="0">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85B1D0-9277-3CEC-FC30-B602E4A1C170}"/>
              </a:ext>
            </a:extLst>
          </p:cNvPr>
          <p:cNvSpPr>
            <a:spLocks noGrp="1"/>
          </p:cNvSpPr>
          <p:nvPr>
            <p:ph type="title"/>
          </p:nvPr>
        </p:nvSpPr>
        <p:spPr/>
        <p:txBody>
          <a:bodyPr/>
          <a:lstStyle/>
          <a:p>
            <a:r>
              <a:rPr lang="ja-JP" altLang="en-US" dirty="0">
                <a:latin typeface="HG丸ｺﾞｼｯｸM-PRO" panose="020F0600000000000000" pitchFamily="50" charset="-128"/>
                <a:ea typeface="HG丸ｺﾞｼｯｸM-PRO" panose="020F0600000000000000" pitchFamily="50" charset="-128"/>
              </a:rPr>
              <a:t>目次</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EA75CAF4-896E-08EC-B81A-1CDAAC26AA9D}"/>
              </a:ext>
            </a:extLst>
          </p:cNvPr>
          <p:cNvSpPr txBox="1"/>
          <p:nvPr/>
        </p:nvSpPr>
        <p:spPr>
          <a:xfrm>
            <a:off x="617220" y="3341836"/>
            <a:ext cx="2287504" cy="4247317"/>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真心苑の特色</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一日の流れ</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ご料金表</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加　　算</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共　　通</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食育講座・機能訓練</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会社概要</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17131D6F-394F-B74A-4B95-1FF7645CB5D4}"/>
              </a:ext>
            </a:extLst>
          </p:cNvPr>
          <p:cNvSpPr txBox="1"/>
          <p:nvPr/>
        </p:nvSpPr>
        <p:spPr>
          <a:xfrm>
            <a:off x="2904724" y="3341836"/>
            <a:ext cx="2823410" cy="3693319"/>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　・　・　</a:t>
            </a:r>
            <a:r>
              <a:rPr kumimoji="1" lang="en-US" altLang="ja-JP" dirty="0">
                <a:latin typeface="HG丸ｺﾞｼｯｸM-PRO" panose="020F0600000000000000" pitchFamily="50" charset="-128"/>
                <a:ea typeface="HG丸ｺﾞｼｯｸM-PRO" panose="020F0600000000000000" pitchFamily="50" charset="-128"/>
              </a:rPr>
              <a:t>P</a:t>
            </a:r>
            <a:r>
              <a:rPr kumimoji="1" lang="ja-JP" altLang="en-US" dirty="0">
                <a:latin typeface="HG丸ｺﾞｼｯｸM-PRO" panose="020F0600000000000000" pitchFamily="50" charset="-128"/>
                <a:ea typeface="HG丸ｺﾞｼｯｸM-PRO" panose="020F0600000000000000" pitchFamily="50" charset="-128"/>
              </a:rPr>
              <a:t>２</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　・　</a:t>
            </a:r>
            <a:r>
              <a:rPr kumimoji="1" lang="en-US" altLang="ja-JP" dirty="0">
                <a:latin typeface="HG丸ｺﾞｼｯｸM-PRO" panose="020F0600000000000000" pitchFamily="50" charset="-128"/>
                <a:ea typeface="HG丸ｺﾞｼｯｸM-PRO" panose="020F0600000000000000" pitchFamily="50" charset="-128"/>
              </a:rPr>
              <a:t>P</a:t>
            </a:r>
            <a:r>
              <a:rPr kumimoji="1" lang="ja-JP" altLang="en-US" dirty="0">
                <a:latin typeface="HG丸ｺﾞｼｯｸM-PRO" panose="020F0600000000000000" pitchFamily="50" charset="-128"/>
                <a:ea typeface="HG丸ｺﾞｼｯｸM-PRO" panose="020F0600000000000000" pitchFamily="50" charset="-128"/>
              </a:rPr>
              <a:t>３</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　・　</a:t>
            </a:r>
            <a:r>
              <a:rPr kumimoji="1" lang="en-US" altLang="ja-JP" dirty="0">
                <a:latin typeface="HG丸ｺﾞｼｯｸM-PRO" panose="020F0600000000000000" pitchFamily="50" charset="-128"/>
                <a:ea typeface="HG丸ｺﾞｼｯｸM-PRO" panose="020F0600000000000000" pitchFamily="50" charset="-128"/>
              </a:rPr>
              <a:t>P</a:t>
            </a:r>
            <a:r>
              <a:rPr kumimoji="1" lang="ja-JP" altLang="en-US" dirty="0">
                <a:latin typeface="HG丸ｺﾞｼｯｸM-PRO" panose="020F0600000000000000" pitchFamily="50" charset="-128"/>
                <a:ea typeface="HG丸ｺﾞｼｯｸM-PRO" panose="020F0600000000000000" pitchFamily="50" charset="-128"/>
              </a:rPr>
              <a:t>４</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　・　</a:t>
            </a:r>
            <a:r>
              <a:rPr kumimoji="1" lang="en-US" altLang="ja-JP" dirty="0">
                <a:latin typeface="HG丸ｺﾞｼｯｸM-PRO" panose="020F0600000000000000" pitchFamily="50" charset="-128"/>
                <a:ea typeface="HG丸ｺﾞｼｯｸM-PRO" panose="020F0600000000000000" pitchFamily="50" charset="-128"/>
              </a:rPr>
              <a:t>P</a:t>
            </a:r>
            <a:r>
              <a:rPr kumimoji="1" lang="ja-JP" altLang="en-US" dirty="0">
                <a:latin typeface="HG丸ｺﾞｼｯｸM-PRO" panose="020F0600000000000000" pitchFamily="50" charset="-128"/>
                <a:ea typeface="HG丸ｺﾞｼｯｸM-PRO" panose="020F0600000000000000" pitchFamily="50" charset="-128"/>
              </a:rPr>
              <a:t>７</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　・　</a:t>
            </a:r>
            <a:r>
              <a:rPr kumimoji="1" lang="en-US" altLang="ja-JP" dirty="0">
                <a:latin typeface="HG丸ｺﾞｼｯｸM-PRO" panose="020F0600000000000000" pitchFamily="50" charset="-128"/>
                <a:ea typeface="HG丸ｺﾞｼｯｸM-PRO" panose="020F0600000000000000" pitchFamily="50" charset="-128"/>
              </a:rPr>
              <a:t>P</a:t>
            </a:r>
            <a:r>
              <a:rPr kumimoji="1" lang="ja-JP" altLang="en-US" dirty="0">
                <a:latin typeface="HG丸ｺﾞｼｯｸM-PRO" panose="020F0600000000000000" pitchFamily="50" charset="-128"/>
                <a:ea typeface="HG丸ｺﾞｼｯｸM-PRO" panose="020F0600000000000000" pitchFamily="50" charset="-128"/>
              </a:rPr>
              <a:t>８</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　・　</a:t>
            </a:r>
            <a:r>
              <a:rPr kumimoji="1" lang="en-US" altLang="ja-JP" dirty="0">
                <a:latin typeface="HG丸ｺﾞｼｯｸM-PRO" panose="020F0600000000000000" pitchFamily="50" charset="-128"/>
                <a:ea typeface="HG丸ｺﾞｼｯｸM-PRO" panose="020F0600000000000000" pitchFamily="50" charset="-128"/>
              </a:rPr>
              <a:t>P9</a:t>
            </a:r>
          </a:p>
          <a:p>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　・　・　</a:t>
            </a:r>
            <a:r>
              <a:rPr kumimoji="1" lang="en-US" altLang="ja-JP" dirty="0">
                <a:latin typeface="HG丸ｺﾞｼｯｸM-PRO" panose="020F0600000000000000" pitchFamily="50" charset="-128"/>
                <a:ea typeface="HG丸ｺﾞｼｯｸM-PRO" panose="020F0600000000000000" pitchFamily="50" charset="-128"/>
              </a:rPr>
              <a:t>P10</a:t>
            </a:r>
          </a:p>
        </p:txBody>
      </p:sp>
      <p:sp>
        <p:nvSpPr>
          <p:cNvPr id="3" name="テキスト ボックス 2">
            <a:extLst>
              <a:ext uri="{FF2B5EF4-FFF2-40B4-BE49-F238E27FC236}">
                <a16:creationId xmlns:a16="http://schemas.microsoft.com/office/drawing/2014/main" id="{A41D58C1-BB1F-CA2E-B91B-5533C88FE196}"/>
              </a:ext>
            </a:extLst>
          </p:cNvPr>
          <p:cNvSpPr txBox="1"/>
          <p:nvPr/>
        </p:nvSpPr>
        <p:spPr>
          <a:xfrm>
            <a:off x="0" y="9644390"/>
            <a:ext cx="600075" cy="261610"/>
          </a:xfrm>
          <a:prstGeom prst="rect">
            <a:avLst/>
          </a:prstGeom>
          <a:noFill/>
        </p:spPr>
        <p:txBody>
          <a:bodyPr wrap="square" rtlCol="0">
            <a:spAutoFit/>
          </a:bodyPr>
          <a:lstStyle/>
          <a:p>
            <a:r>
              <a:rPr kumimoji="1" lang="en-US" altLang="ja-JP" sz="1100" dirty="0">
                <a:latin typeface="HG丸ｺﾞｼｯｸM-PRO" panose="020F0600000000000000" pitchFamily="50" charset="-128"/>
                <a:ea typeface="HG丸ｺﾞｼｯｸM-PRO" panose="020F0600000000000000" pitchFamily="50" charset="-128"/>
              </a:rPr>
              <a:t>P1</a:t>
            </a:r>
            <a:endParaRPr kumimoji="1" lang="ja-JP" altLang="en-US" sz="11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87999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楕円 2">
            <a:extLst>
              <a:ext uri="{FF2B5EF4-FFF2-40B4-BE49-F238E27FC236}">
                <a16:creationId xmlns:a16="http://schemas.microsoft.com/office/drawing/2014/main" id="{4DE8A913-1CB0-68F0-F266-C7A20BF35804}"/>
              </a:ext>
            </a:extLst>
          </p:cNvPr>
          <p:cNvSpPr/>
          <p:nvPr/>
        </p:nvSpPr>
        <p:spPr>
          <a:xfrm>
            <a:off x="258665" y="178656"/>
            <a:ext cx="1665225" cy="13889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3"/>
          <p:cNvSpPr>
            <a:spLocks noGrp="1"/>
          </p:cNvSpPr>
          <p:nvPr>
            <p:ph type="title"/>
          </p:nvPr>
        </p:nvSpPr>
        <p:spPr>
          <a:xfrm>
            <a:off x="532545" y="247306"/>
            <a:ext cx="2435245" cy="1105885"/>
          </a:xfrm>
        </p:spPr>
        <p:txBody>
          <a:bodyPr>
            <a:normAutofit fontScale="90000"/>
          </a:bodyPr>
          <a:lstStyle/>
          <a:p>
            <a:r>
              <a:rPr lang="ja-JP" altLang="en-US" dirty="0">
                <a:latin typeface="HG丸ｺﾞｼｯｸM-PRO" panose="020F0600000000000000" pitchFamily="50" charset="-128"/>
                <a:ea typeface="HG丸ｺﾞｼｯｸM-PRO" panose="020F0600000000000000" pitchFamily="50" charset="-128"/>
              </a:rPr>
              <a:t>真心苑</a:t>
            </a:r>
            <a:br>
              <a:rPr lang="en-US" altLang="ja-JP" dirty="0">
                <a:latin typeface="HG丸ｺﾞｼｯｸM-PRO" panose="020F0600000000000000" pitchFamily="50" charset="-128"/>
                <a:ea typeface="HG丸ｺﾞｼｯｸM-PRO" panose="020F0600000000000000" pitchFamily="50" charset="-128"/>
              </a:rPr>
            </a:br>
            <a:r>
              <a:rPr lang="ja-JP" altLang="en-US" dirty="0">
                <a:latin typeface="HG丸ｺﾞｼｯｸM-PRO" panose="020F0600000000000000" pitchFamily="50" charset="-128"/>
                <a:ea typeface="HG丸ｺﾞｼｯｸM-PRO" panose="020F0600000000000000" pitchFamily="50" charset="-128"/>
              </a:rPr>
              <a:t>　の</a:t>
            </a:r>
            <a:br>
              <a:rPr lang="en-US" altLang="ja-JP" dirty="0">
                <a:latin typeface="HG丸ｺﾞｼｯｸM-PRO" panose="020F0600000000000000" pitchFamily="50" charset="-128"/>
                <a:ea typeface="HG丸ｺﾞｼｯｸM-PRO" panose="020F0600000000000000" pitchFamily="50" charset="-128"/>
              </a:rPr>
            </a:br>
            <a:r>
              <a:rPr lang="ja-JP" altLang="en-US" dirty="0">
                <a:latin typeface="HG丸ｺﾞｼｯｸM-PRO" panose="020F0600000000000000" pitchFamily="50" charset="-128"/>
                <a:ea typeface="HG丸ｺﾞｼｯｸM-PRO" panose="020F0600000000000000" pitchFamily="50" charset="-128"/>
              </a:rPr>
              <a:t>特　色</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7" name="テキスト プレースホルダー 6"/>
          <p:cNvSpPr>
            <a:spLocks noGrp="1"/>
          </p:cNvSpPr>
          <p:nvPr>
            <p:ph type="body" sz="half" idx="2"/>
          </p:nvPr>
        </p:nvSpPr>
        <p:spPr>
          <a:xfrm>
            <a:off x="2342147" y="247306"/>
            <a:ext cx="4355018" cy="2589839"/>
          </a:xfrm>
        </p:spPr>
        <p:txBody>
          <a:bodyPr>
            <a:normAutofit/>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開業以来、ご利用者様、そのご家族様、ケアマネージャー様のお声を大切にしてまいりました。</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そこで学ばせて頂いたこと・・・</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お一人お一人のライフスタイルや必要とする介護、支援は違って当たり前、ご要望やお気持ちは様々。</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sz="2311" b="1" dirty="0">
                <a:solidFill>
                  <a:schemeClr val="tx1"/>
                </a:solidFill>
                <a:latin typeface="HG丸ｺﾞｼｯｸM-PRO" panose="020F0600000000000000" pitchFamily="50" charset="-128"/>
                <a:ea typeface="HG丸ｺﾞｼｯｸM-PRO" panose="020F0600000000000000" pitchFamily="50" charset="-128"/>
              </a:rPr>
              <a:t>「～出来ない」ではなく、</a:t>
            </a:r>
            <a:endParaRPr lang="en-US" altLang="ja-JP" sz="2311"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2311" b="1" dirty="0">
                <a:solidFill>
                  <a:schemeClr val="tx1"/>
                </a:solidFill>
                <a:latin typeface="HG丸ｺﾞｼｯｸM-PRO" panose="020F0600000000000000" pitchFamily="50" charset="-128"/>
                <a:ea typeface="HG丸ｺﾞｼｯｸM-PRO" panose="020F0600000000000000" pitchFamily="50" charset="-128"/>
              </a:rPr>
              <a:t>「</a:t>
            </a:r>
            <a:r>
              <a:rPr lang="ja-JP" altLang="en-US" sz="2311" b="1" dirty="0" err="1">
                <a:solidFill>
                  <a:schemeClr val="tx1"/>
                </a:solidFill>
                <a:latin typeface="HG丸ｺﾞｼｯｸM-PRO" panose="020F0600000000000000" pitchFamily="50" charset="-128"/>
                <a:ea typeface="HG丸ｺﾞｼｯｸM-PRO" panose="020F0600000000000000" pitchFamily="50" charset="-128"/>
              </a:rPr>
              <a:t>～すれば</a:t>
            </a:r>
            <a:r>
              <a:rPr lang="ja-JP" altLang="en-US" sz="2311" b="1" dirty="0">
                <a:solidFill>
                  <a:schemeClr val="tx1"/>
                </a:solidFill>
                <a:latin typeface="HG丸ｺﾞｼｯｸM-PRO" panose="020F0600000000000000" pitchFamily="50" charset="-128"/>
                <a:ea typeface="HG丸ｺﾞｼｯｸM-PRO" panose="020F0600000000000000" pitchFamily="50" charset="-128"/>
              </a:rPr>
              <a:t>出来る</a:t>
            </a:r>
            <a:r>
              <a:rPr lang="ja-JP" altLang="en-US" b="1" dirty="0">
                <a:solidFill>
                  <a:schemeClr val="tx1"/>
                </a:solidFill>
                <a:latin typeface="HG丸ｺﾞｼｯｸM-PRO" panose="020F0600000000000000" pitchFamily="50" charset="-128"/>
                <a:ea typeface="HG丸ｺﾞｼｯｸM-PRO" panose="020F0600000000000000" pitchFamily="50" charset="-128"/>
              </a:rPr>
              <a:t>」</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を信念に、「ご利用者様の笑顔のために私たちでお役に立てることなら挑戦しよう！！」との決意でした。</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2608659" y="8458989"/>
            <a:ext cx="4296130" cy="492443"/>
          </a:xfrm>
          <a:prstGeom prst="rect">
            <a:avLst/>
          </a:prstGeom>
          <a:noFill/>
        </p:spPr>
        <p:txBody>
          <a:bodyPr wrap="square" rtlCol="0">
            <a:spAutoFit/>
          </a:bodyPr>
          <a:lstStyle/>
          <a:p>
            <a:r>
              <a:rPr kumimoji="1" lang="ja-JP" altLang="en-US" sz="1300" dirty="0">
                <a:latin typeface="HG丸ｺﾞｼｯｸM-PRO" panose="020F0600000000000000" pitchFamily="50" charset="-128"/>
                <a:ea typeface="HG丸ｺﾞｼｯｸM-PRO" panose="020F0600000000000000" pitchFamily="50" charset="-128"/>
              </a:rPr>
              <a:t>食育実習で作った食べ物は、利用者様やご家族様が管理できる場合のみお持ち帰りして頂いております。</a:t>
            </a:r>
          </a:p>
        </p:txBody>
      </p:sp>
      <p:sp>
        <p:nvSpPr>
          <p:cNvPr id="13" name="テキスト ボックス 12"/>
          <p:cNvSpPr txBox="1"/>
          <p:nvPr/>
        </p:nvSpPr>
        <p:spPr>
          <a:xfrm>
            <a:off x="2204024" y="8460990"/>
            <a:ext cx="1527531" cy="292388"/>
          </a:xfrm>
          <a:prstGeom prst="rect">
            <a:avLst/>
          </a:prstGeom>
          <a:noFill/>
        </p:spPr>
        <p:txBody>
          <a:bodyPr wrap="square" rtlCol="0">
            <a:spAutoFit/>
          </a:bodyPr>
          <a:lstStyle/>
          <a:p>
            <a:r>
              <a:rPr kumimoji="1" lang="en-US" altLang="ja-JP" sz="1300" dirty="0">
                <a:latin typeface="HG丸ｺﾞｼｯｸM-PRO" panose="020F0600000000000000" pitchFamily="50" charset="-128"/>
                <a:ea typeface="HG丸ｺﾞｼｯｸM-PRO" panose="020F0600000000000000" pitchFamily="50" charset="-128"/>
              </a:rPr>
              <a:t>1※</a:t>
            </a:r>
            <a:endParaRPr kumimoji="1" lang="ja-JP" altLang="en-US" sz="1300" dirty="0">
              <a:latin typeface="HG丸ｺﾞｼｯｸM-PRO" panose="020F0600000000000000" pitchFamily="50" charset="-128"/>
              <a:ea typeface="HG丸ｺﾞｼｯｸM-PRO" panose="020F0600000000000000" pitchFamily="50" charset="-128"/>
            </a:endParaRPr>
          </a:p>
        </p:txBody>
      </p:sp>
      <p:graphicFrame>
        <p:nvGraphicFramePr>
          <p:cNvPr id="17" name="テキスト ボックス 7">
            <a:extLst>
              <a:ext uri="{FF2B5EF4-FFF2-40B4-BE49-F238E27FC236}">
                <a16:creationId xmlns:a16="http://schemas.microsoft.com/office/drawing/2014/main" id="{5EA212DD-B4D3-2F07-9F37-6D8F5F471FFF}"/>
              </a:ext>
            </a:extLst>
          </p:cNvPr>
          <p:cNvGraphicFramePr/>
          <p:nvPr>
            <p:extLst>
              <p:ext uri="{D42A27DB-BD31-4B8C-83A1-F6EECF244321}">
                <p14:modId xmlns:p14="http://schemas.microsoft.com/office/powerpoint/2010/main" val="2806560832"/>
              </p:ext>
            </p:extLst>
          </p:nvPr>
        </p:nvGraphicFramePr>
        <p:xfrm>
          <a:off x="160835" y="2943312"/>
          <a:ext cx="6536330" cy="5515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a:extLst>
              <a:ext uri="{FF2B5EF4-FFF2-40B4-BE49-F238E27FC236}">
                <a16:creationId xmlns:a16="http://schemas.microsoft.com/office/drawing/2014/main" id="{6822C16D-9E2B-AF66-6057-C569F4E9F79A}"/>
              </a:ext>
            </a:extLst>
          </p:cNvPr>
          <p:cNvSpPr txBox="1"/>
          <p:nvPr/>
        </p:nvSpPr>
        <p:spPr>
          <a:xfrm>
            <a:off x="6519445" y="9634312"/>
            <a:ext cx="677110" cy="246221"/>
          </a:xfrm>
          <a:prstGeom prst="rect">
            <a:avLst/>
          </a:prstGeom>
          <a:noFill/>
        </p:spPr>
        <p:txBody>
          <a:bodyPr wrap="square">
            <a:spAutoFit/>
          </a:bodyPr>
          <a:lstStyle/>
          <a:p>
            <a:r>
              <a:rPr lang="en-US" altLang="ja-JP" sz="1000" dirty="0">
                <a:latin typeface="HG丸ｺﾞｼｯｸM-PRO" panose="020F0600000000000000" pitchFamily="50" charset="-128"/>
                <a:ea typeface="HG丸ｺﾞｼｯｸM-PRO" panose="020F0600000000000000" pitchFamily="50" charset="-128"/>
              </a:rPr>
              <a:t>P2</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66C39A1D-386F-AC1D-21B3-3356C4747CFC}"/>
              </a:ext>
            </a:extLst>
          </p:cNvPr>
          <p:cNvSpPr txBox="1"/>
          <p:nvPr/>
        </p:nvSpPr>
        <p:spPr>
          <a:xfrm>
            <a:off x="2204024" y="9070590"/>
            <a:ext cx="1527531" cy="292388"/>
          </a:xfrm>
          <a:prstGeom prst="rect">
            <a:avLst/>
          </a:prstGeom>
          <a:noFill/>
        </p:spPr>
        <p:txBody>
          <a:bodyPr wrap="square" rtlCol="0">
            <a:spAutoFit/>
          </a:bodyPr>
          <a:lstStyle/>
          <a:p>
            <a:r>
              <a:rPr kumimoji="1" lang="en-US" altLang="ja-JP" sz="1300" dirty="0">
                <a:latin typeface="HG丸ｺﾞｼｯｸM-PRO" panose="020F0600000000000000" pitchFamily="50" charset="-128"/>
                <a:ea typeface="HG丸ｺﾞｼｯｸM-PRO" panose="020F0600000000000000" pitchFamily="50" charset="-128"/>
              </a:rPr>
              <a:t>2※</a:t>
            </a:r>
            <a:endParaRPr kumimoji="1" lang="ja-JP" altLang="en-US" sz="1300" dirty="0">
              <a:latin typeface="HG丸ｺﾞｼｯｸM-PRO" panose="020F0600000000000000" pitchFamily="50" charset="-128"/>
              <a:ea typeface="HG丸ｺﾞｼｯｸM-PRO" panose="020F0600000000000000" pitchFamily="50" charset="-128"/>
            </a:endParaRPr>
          </a:p>
        </p:txBody>
      </p:sp>
      <p:sp>
        <p:nvSpPr>
          <p:cNvPr id="8" name="テキスト ボックス 7">
            <a:extLst>
              <a:ext uri="{FF2B5EF4-FFF2-40B4-BE49-F238E27FC236}">
                <a16:creationId xmlns:a16="http://schemas.microsoft.com/office/drawing/2014/main" id="{D33E82D0-ABD8-A296-2687-D01D5E3D5844}"/>
              </a:ext>
            </a:extLst>
          </p:cNvPr>
          <p:cNvSpPr txBox="1"/>
          <p:nvPr/>
        </p:nvSpPr>
        <p:spPr>
          <a:xfrm>
            <a:off x="2608659" y="9070590"/>
            <a:ext cx="4296130" cy="492443"/>
          </a:xfrm>
          <a:prstGeom prst="rect">
            <a:avLst/>
          </a:prstGeom>
          <a:noFill/>
        </p:spPr>
        <p:txBody>
          <a:bodyPr wrap="square" rtlCol="0">
            <a:spAutoFit/>
          </a:bodyPr>
          <a:lstStyle/>
          <a:p>
            <a:r>
              <a:rPr kumimoji="1" lang="en-US" altLang="ja-JP" sz="1300" dirty="0">
                <a:latin typeface="HG丸ｺﾞｼｯｸM-PRO" panose="020F0600000000000000" pitchFamily="50" charset="-128"/>
                <a:ea typeface="HG丸ｺﾞｼｯｸM-PRO" panose="020F0600000000000000" pitchFamily="50" charset="-128"/>
              </a:rPr>
              <a:t>8</a:t>
            </a:r>
            <a:r>
              <a:rPr kumimoji="1" lang="ja-JP" altLang="en-US" sz="1300" dirty="0">
                <a:latin typeface="HG丸ｺﾞｼｯｸM-PRO" panose="020F0600000000000000" pitchFamily="50" charset="-128"/>
                <a:ea typeface="HG丸ｺﾞｼｯｸM-PRO" panose="020F0600000000000000" pitchFamily="50" charset="-128"/>
              </a:rPr>
              <a:t>：</a:t>
            </a:r>
            <a:r>
              <a:rPr kumimoji="1" lang="en-US" altLang="ja-JP" sz="1300" dirty="0">
                <a:latin typeface="HG丸ｺﾞｼｯｸM-PRO" panose="020F0600000000000000" pitchFamily="50" charset="-128"/>
                <a:ea typeface="HG丸ｺﾞｼｯｸM-PRO" panose="020F0600000000000000" pitchFamily="50" charset="-128"/>
              </a:rPr>
              <a:t>30</a:t>
            </a:r>
            <a:r>
              <a:rPr kumimoji="1" lang="ja-JP" altLang="en-US" sz="1300" dirty="0">
                <a:latin typeface="HG丸ｺﾞｼｯｸM-PRO" panose="020F0600000000000000" pitchFamily="50" charset="-128"/>
                <a:ea typeface="HG丸ｺﾞｼｯｸM-PRO" panose="020F0600000000000000" pitchFamily="50" charset="-128"/>
              </a:rPr>
              <a:t>～</a:t>
            </a:r>
            <a:r>
              <a:rPr kumimoji="1" lang="en-US" altLang="ja-JP" sz="1300" dirty="0">
                <a:latin typeface="HG丸ｺﾞｼｯｸM-PRO" panose="020F0600000000000000" pitchFamily="50" charset="-128"/>
                <a:ea typeface="HG丸ｺﾞｼｯｸM-PRO" panose="020F0600000000000000" pitchFamily="50" charset="-128"/>
              </a:rPr>
              <a:t>13</a:t>
            </a:r>
            <a:r>
              <a:rPr kumimoji="1" lang="ja-JP" altLang="en-US" sz="1300" dirty="0">
                <a:latin typeface="HG丸ｺﾞｼｯｸM-PRO" panose="020F0600000000000000" pitchFamily="50" charset="-128"/>
                <a:ea typeface="HG丸ｺﾞｼｯｸM-PRO" panose="020F0600000000000000" pitchFamily="50" charset="-128"/>
              </a:rPr>
              <a:t>：</a:t>
            </a:r>
            <a:r>
              <a:rPr kumimoji="1" lang="en-US" altLang="ja-JP" sz="1300" dirty="0">
                <a:latin typeface="HG丸ｺﾞｼｯｸM-PRO" panose="020F0600000000000000" pitchFamily="50" charset="-128"/>
                <a:ea typeface="HG丸ｺﾞｼｯｸM-PRO" panose="020F0600000000000000" pitchFamily="50" charset="-128"/>
              </a:rPr>
              <a:t>30</a:t>
            </a:r>
            <a:r>
              <a:rPr kumimoji="1" lang="ja-JP" altLang="en-US" sz="1300" dirty="0">
                <a:latin typeface="HG丸ｺﾞｼｯｸM-PRO" panose="020F0600000000000000" pitchFamily="50" charset="-128"/>
                <a:ea typeface="HG丸ｺﾞｼｯｸM-PRO" panose="020F0600000000000000" pitchFamily="50" charset="-128"/>
              </a:rPr>
              <a:t>（</a:t>
            </a:r>
            <a:r>
              <a:rPr kumimoji="1" lang="en-US" altLang="ja-JP" sz="1300" dirty="0">
                <a:latin typeface="HG丸ｺﾞｼｯｸM-PRO" panose="020F0600000000000000" pitchFamily="50" charset="-128"/>
                <a:ea typeface="HG丸ｺﾞｼｯｸM-PRO" panose="020F0600000000000000" pitchFamily="50" charset="-128"/>
              </a:rPr>
              <a:t>5</a:t>
            </a:r>
            <a:r>
              <a:rPr kumimoji="1" lang="ja-JP" altLang="en-US" sz="1300" dirty="0">
                <a:latin typeface="HG丸ｺﾞｼｯｸM-PRO" panose="020F0600000000000000" pitchFamily="50" charset="-128"/>
                <a:ea typeface="HG丸ｺﾞｼｯｸM-PRO" panose="020F0600000000000000" pitchFamily="50" charset="-128"/>
              </a:rPr>
              <a:t>時間以上</a:t>
            </a:r>
            <a:r>
              <a:rPr kumimoji="1" lang="en-US" altLang="ja-JP" sz="1300" dirty="0">
                <a:latin typeface="HG丸ｺﾞｼｯｸM-PRO" panose="020F0600000000000000" pitchFamily="50" charset="-128"/>
                <a:ea typeface="HG丸ｺﾞｼｯｸM-PRO" panose="020F0600000000000000" pitchFamily="50" charset="-128"/>
              </a:rPr>
              <a:t>6</a:t>
            </a:r>
            <a:r>
              <a:rPr kumimoji="1" lang="ja-JP" altLang="en-US" sz="1300" dirty="0">
                <a:latin typeface="HG丸ｺﾞｼｯｸM-PRO" panose="020F0600000000000000" pitchFamily="50" charset="-128"/>
                <a:ea typeface="HG丸ｺﾞｼｯｸM-PRO" panose="020F0600000000000000" pitchFamily="50" charset="-128"/>
              </a:rPr>
              <a:t>時間未満）の時間の中で、機能訓練・マッサージ・昼食を楽しんで頂きます。</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フローチャート: 処理 30">
            <a:extLst>
              <a:ext uri="{FF2B5EF4-FFF2-40B4-BE49-F238E27FC236}">
                <a16:creationId xmlns:a16="http://schemas.microsoft.com/office/drawing/2014/main" id="{F73DC4BA-2379-CA98-9BBC-0E92A9BD57FF}"/>
              </a:ext>
            </a:extLst>
          </p:cNvPr>
          <p:cNvSpPr/>
          <p:nvPr/>
        </p:nvSpPr>
        <p:spPr>
          <a:xfrm>
            <a:off x="379174" y="2009775"/>
            <a:ext cx="5974003" cy="706250"/>
          </a:xfrm>
          <a:prstGeom prst="flowChartProcess">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矢印: 折線 38">
            <a:extLst>
              <a:ext uri="{FF2B5EF4-FFF2-40B4-BE49-F238E27FC236}">
                <a16:creationId xmlns:a16="http://schemas.microsoft.com/office/drawing/2014/main" id="{16A9CA47-85EE-C4E0-DEE5-1115734FD5F4}"/>
              </a:ext>
            </a:extLst>
          </p:cNvPr>
          <p:cNvSpPr/>
          <p:nvPr/>
        </p:nvSpPr>
        <p:spPr>
          <a:xfrm>
            <a:off x="942977" y="1685925"/>
            <a:ext cx="757240" cy="5010150"/>
          </a:xfrm>
          <a:prstGeom prst="bentArrow">
            <a:avLst>
              <a:gd name="adj1" fmla="val 25000"/>
              <a:gd name="adj2" fmla="val 25000"/>
              <a:gd name="adj3" fmla="val 22959"/>
              <a:gd name="adj4" fmla="val 43750"/>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矢印: ストライプ 31">
            <a:extLst>
              <a:ext uri="{FF2B5EF4-FFF2-40B4-BE49-F238E27FC236}">
                <a16:creationId xmlns:a16="http://schemas.microsoft.com/office/drawing/2014/main" id="{C63673B6-ED37-B219-EE38-CA936D3A2EBD}"/>
              </a:ext>
            </a:extLst>
          </p:cNvPr>
          <p:cNvSpPr/>
          <p:nvPr/>
        </p:nvSpPr>
        <p:spPr>
          <a:xfrm rot="10800000">
            <a:off x="1452567" y="2873558"/>
            <a:ext cx="533400" cy="462047"/>
          </a:xfrm>
          <a:prstGeom prst="stripedRightArrow">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吹き出し: 下矢印 28">
            <a:extLst>
              <a:ext uri="{FF2B5EF4-FFF2-40B4-BE49-F238E27FC236}">
                <a16:creationId xmlns:a16="http://schemas.microsoft.com/office/drawing/2014/main" id="{5174AB5A-BE67-BA13-9E51-88FD6581ECA8}"/>
              </a:ext>
            </a:extLst>
          </p:cNvPr>
          <p:cNvSpPr/>
          <p:nvPr/>
        </p:nvSpPr>
        <p:spPr>
          <a:xfrm>
            <a:off x="1800229" y="6464327"/>
            <a:ext cx="1219200" cy="1021836"/>
          </a:xfrm>
          <a:prstGeom prst="downArrowCallou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7" name="矢印: ストライプ 26">
            <a:extLst>
              <a:ext uri="{FF2B5EF4-FFF2-40B4-BE49-F238E27FC236}">
                <a16:creationId xmlns:a16="http://schemas.microsoft.com/office/drawing/2014/main" id="{C898948C-6EE8-A1B3-0F60-A7E4DA3E2065}"/>
              </a:ext>
            </a:extLst>
          </p:cNvPr>
          <p:cNvSpPr/>
          <p:nvPr/>
        </p:nvSpPr>
        <p:spPr>
          <a:xfrm>
            <a:off x="4867279" y="5353514"/>
            <a:ext cx="533400" cy="462047"/>
          </a:xfrm>
          <a:prstGeom prst="stripedRight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D1195DD0-6C3C-EAE9-0CE2-CB45083195EA}"/>
              </a:ext>
            </a:extLst>
          </p:cNvPr>
          <p:cNvSpPr>
            <a:spLocks noGrp="1"/>
          </p:cNvSpPr>
          <p:nvPr>
            <p:ph type="title"/>
          </p:nvPr>
        </p:nvSpPr>
        <p:spPr>
          <a:xfrm>
            <a:off x="379174" y="467590"/>
            <a:ext cx="5657850" cy="581620"/>
          </a:xfrm>
        </p:spPr>
        <p:txBody>
          <a:bodyPr/>
          <a:lstStyle/>
          <a:p>
            <a:pPr algn="ctr"/>
            <a:r>
              <a:rPr kumimoji="1" lang="ja-JP" altLang="en-US" dirty="0">
                <a:latin typeface="HG丸ｺﾞｼｯｸM-PRO" panose="020F0600000000000000" pitchFamily="50" charset="-128"/>
                <a:ea typeface="HG丸ｺﾞｼｯｸM-PRO" panose="020F0600000000000000" pitchFamily="50" charset="-128"/>
              </a:rPr>
              <a:t>一日の流れ</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E2AEAD18-02CA-6AD1-762B-14B2A3E581C4}"/>
              </a:ext>
            </a:extLst>
          </p:cNvPr>
          <p:cNvSpPr txBox="1"/>
          <p:nvPr/>
        </p:nvSpPr>
        <p:spPr>
          <a:xfrm>
            <a:off x="-9523" y="9636689"/>
            <a:ext cx="593794" cy="246221"/>
          </a:xfrm>
          <a:prstGeom prst="rect">
            <a:avLst/>
          </a:prstGeom>
          <a:noFill/>
        </p:spPr>
        <p:txBody>
          <a:bodyPr wrap="square">
            <a:spAutoFit/>
          </a:bodyPr>
          <a:lstStyle/>
          <a:p>
            <a:r>
              <a:rPr kumimoji="1" lang="en-US" altLang="ja-JP" sz="1000" dirty="0">
                <a:latin typeface="HG丸ｺﾞｼｯｸM-PRO" panose="020F0600000000000000" pitchFamily="50" charset="-128"/>
                <a:ea typeface="HG丸ｺﾞｼｯｸM-PRO" panose="020F0600000000000000" pitchFamily="50" charset="-128"/>
              </a:rPr>
              <a:t>P3</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10" name="吹き出し: 下矢印 9">
            <a:extLst>
              <a:ext uri="{FF2B5EF4-FFF2-40B4-BE49-F238E27FC236}">
                <a16:creationId xmlns:a16="http://schemas.microsoft.com/office/drawing/2014/main" id="{DD4CED86-AC66-73BF-E968-181BAD7C0AC9}"/>
              </a:ext>
            </a:extLst>
          </p:cNvPr>
          <p:cNvSpPr/>
          <p:nvPr/>
        </p:nvSpPr>
        <p:spPr>
          <a:xfrm>
            <a:off x="1800229" y="1514939"/>
            <a:ext cx="1219200" cy="1123950"/>
          </a:xfrm>
          <a:prstGeom prst="downArrowCallou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お迎え</a:t>
            </a:r>
          </a:p>
        </p:txBody>
      </p:sp>
      <p:sp>
        <p:nvSpPr>
          <p:cNvPr id="12" name="吹き出し: 下矢印 11">
            <a:extLst>
              <a:ext uri="{FF2B5EF4-FFF2-40B4-BE49-F238E27FC236}">
                <a16:creationId xmlns:a16="http://schemas.microsoft.com/office/drawing/2014/main" id="{2C676CBE-1647-99E2-539D-611B32C2CF24}"/>
              </a:ext>
            </a:extLst>
          </p:cNvPr>
          <p:cNvSpPr/>
          <p:nvPr/>
        </p:nvSpPr>
        <p:spPr>
          <a:xfrm>
            <a:off x="1800229" y="2736415"/>
            <a:ext cx="1219200" cy="1123950"/>
          </a:xfrm>
          <a:prstGeom prst="downArrowCallout">
            <a:avLst/>
          </a:prstGeom>
          <a:solidFill>
            <a:srgbClr val="E4831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バイタルチェック</a:t>
            </a:r>
          </a:p>
        </p:txBody>
      </p:sp>
      <p:sp>
        <p:nvSpPr>
          <p:cNvPr id="13" name="吹き出し: 下矢印 12">
            <a:extLst>
              <a:ext uri="{FF2B5EF4-FFF2-40B4-BE49-F238E27FC236}">
                <a16:creationId xmlns:a16="http://schemas.microsoft.com/office/drawing/2014/main" id="{BDB0D30A-3D36-EE7E-8E07-AEFE4895C61F}"/>
              </a:ext>
            </a:extLst>
          </p:cNvPr>
          <p:cNvSpPr/>
          <p:nvPr/>
        </p:nvSpPr>
        <p:spPr>
          <a:xfrm>
            <a:off x="1800229" y="3957891"/>
            <a:ext cx="1219200" cy="1123950"/>
          </a:xfrm>
          <a:prstGeom prst="downArrowCallou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入　浴</a:t>
            </a:r>
          </a:p>
        </p:txBody>
      </p:sp>
      <p:sp>
        <p:nvSpPr>
          <p:cNvPr id="14" name="吹き出し: 下矢印 13">
            <a:extLst>
              <a:ext uri="{FF2B5EF4-FFF2-40B4-BE49-F238E27FC236}">
                <a16:creationId xmlns:a16="http://schemas.microsoft.com/office/drawing/2014/main" id="{076CEDC6-1174-EC7B-5D9C-A5838054C38D}"/>
              </a:ext>
            </a:extLst>
          </p:cNvPr>
          <p:cNvSpPr/>
          <p:nvPr/>
        </p:nvSpPr>
        <p:spPr>
          <a:xfrm>
            <a:off x="1800229" y="5179367"/>
            <a:ext cx="1219200" cy="1123950"/>
          </a:xfrm>
          <a:prstGeom prst="downArrowCallou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体　操</a:t>
            </a:r>
          </a:p>
        </p:txBody>
      </p:sp>
      <p:sp>
        <p:nvSpPr>
          <p:cNvPr id="15" name="吹き出し: 右矢印 14">
            <a:extLst>
              <a:ext uri="{FF2B5EF4-FFF2-40B4-BE49-F238E27FC236}">
                <a16:creationId xmlns:a16="http://schemas.microsoft.com/office/drawing/2014/main" id="{2411D200-C373-B254-A181-177D456E8FDF}"/>
              </a:ext>
            </a:extLst>
          </p:cNvPr>
          <p:cNvSpPr/>
          <p:nvPr/>
        </p:nvSpPr>
        <p:spPr>
          <a:xfrm>
            <a:off x="1800229" y="6400843"/>
            <a:ext cx="1885950" cy="754111"/>
          </a:xfrm>
          <a:prstGeom prst="rightArrowCallou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昼　食</a:t>
            </a:r>
          </a:p>
        </p:txBody>
      </p:sp>
      <p:sp>
        <p:nvSpPr>
          <p:cNvPr id="16" name="吹き出し: 上矢印 15">
            <a:extLst>
              <a:ext uri="{FF2B5EF4-FFF2-40B4-BE49-F238E27FC236}">
                <a16:creationId xmlns:a16="http://schemas.microsoft.com/office/drawing/2014/main" id="{ADF2293A-EE10-1551-4D3F-58FC2B54FAC8}"/>
              </a:ext>
            </a:extLst>
          </p:cNvPr>
          <p:cNvSpPr/>
          <p:nvPr/>
        </p:nvSpPr>
        <p:spPr>
          <a:xfrm>
            <a:off x="3752852" y="6031004"/>
            <a:ext cx="1219199" cy="1123950"/>
          </a:xfrm>
          <a:prstGeom prst="upArrowCallou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機能訓練</a:t>
            </a:r>
          </a:p>
        </p:txBody>
      </p:sp>
      <p:sp>
        <p:nvSpPr>
          <p:cNvPr id="17" name="吹き出し: 上矢印 16">
            <a:extLst>
              <a:ext uri="{FF2B5EF4-FFF2-40B4-BE49-F238E27FC236}">
                <a16:creationId xmlns:a16="http://schemas.microsoft.com/office/drawing/2014/main" id="{15EBA38A-73B2-F826-CF26-0BDA57D308B6}"/>
              </a:ext>
            </a:extLst>
          </p:cNvPr>
          <p:cNvSpPr/>
          <p:nvPr/>
        </p:nvSpPr>
        <p:spPr>
          <a:xfrm>
            <a:off x="3752853" y="4808813"/>
            <a:ext cx="1219199" cy="1123950"/>
          </a:xfrm>
          <a:prstGeom prst="upArrowCallou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HG丸ｺﾞｼｯｸM-PRO" panose="020F0600000000000000" pitchFamily="50" charset="-128"/>
                <a:ea typeface="HG丸ｺﾞｼｯｸM-PRO" panose="020F0600000000000000" pitchFamily="50" charset="-128"/>
              </a:rPr>
              <a:t>レクリエーション</a:t>
            </a:r>
          </a:p>
        </p:txBody>
      </p:sp>
      <p:sp>
        <p:nvSpPr>
          <p:cNvPr id="18" name="吹き出し: 上矢印 17">
            <a:extLst>
              <a:ext uri="{FF2B5EF4-FFF2-40B4-BE49-F238E27FC236}">
                <a16:creationId xmlns:a16="http://schemas.microsoft.com/office/drawing/2014/main" id="{4EF46018-9E60-3138-FBA7-9E68F8A4DDDB}"/>
              </a:ext>
            </a:extLst>
          </p:cNvPr>
          <p:cNvSpPr/>
          <p:nvPr/>
        </p:nvSpPr>
        <p:spPr>
          <a:xfrm>
            <a:off x="3752853" y="3586622"/>
            <a:ext cx="1219199" cy="1123950"/>
          </a:xfrm>
          <a:prstGeom prst="upArrowCallou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おやつ</a:t>
            </a:r>
          </a:p>
        </p:txBody>
      </p:sp>
      <p:sp>
        <p:nvSpPr>
          <p:cNvPr id="19" name="吹き出し: 上矢印 18">
            <a:extLst>
              <a:ext uri="{FF2B5EF4-FFF2-40B4-BE49-F238E27FC236}">
                <a16:creationId xmlns:a16="http://schemas.microsoft.com/office/drawing/2014/main" id="{6415CA7D-9214-5917-584B-67DBB49EBFDF}"/>
              </a:ext>
            </a:extLst>
          </p:cNvPr>
          <p:cNvSpPr/>
          <p:nvPr/>
        </p:nvSpPr>
        <p:spPr>
          <a:xfrm>
            <a:off x="3752853" y="2369189"/>
            <a:ext cx="1219199" cy="1123950"/>
          </a:xfrm>
          <a:prstGeom prst="upArrowCallou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HG丸ｺﾞｼｯｸM-PRO" panose="020F0600000000000000" pitchFamily="50" charset="-128"/>
                <a:ea typeface="HG丸ｺﾞｼｯｸM-PRO" panose="020F0600000000000000" pitchFamily="50" charset="-128"/>
              </a:rPr>
              <a:t>お帰り準備</a:t>
            </a:r>
          </a:p>
        </p:txBody>
      </p:sp>
      <p:sp>
        <p:nvSpPr>
          <p:cNvPr id="21" name="吹き出し: 左矢印 20">
            <a:extLst>
              <a:ext uri="{FF2B5EF4-FFF2-40B4-BE49-F238E27FC236}">
                <a16:creationId xmlns:a16="http://schemas.microsoft.com/office/drawing/2014/main" id="{170FDEFC-D0A1-2302-1EEF-10FCA6DAA5CC}"/>
              </a:ext>
            </a:extLst>
          </p:cNvPr>
          <p:cNvSpPr/>
          <p:nvPr/>
        </p:nvSpPr>
        <p:spPr>
          <a:xfrm>
            <a:off x="3086101" y="1513724"/>
            <a:ext cx="1885950" cy="754111"/>
          </a:xfrm>
          <a:prstGeom prst="leftArrowCallout">
            <a:avLst/>
          </a:prstGeom>
          <a:solidFill>
            <a:schemeClr val="accent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お送り</a:t>
            </a:r>
          </a:p>
        </p:txBody>
      </p:sp>
      <p:sp>
        <p:nvSpPr>
          <p:cNvPr id="22" name="テキスト ボックス 21">
            <a:extLst>
              <a:ext uri="{FF2B5EF4-FFF2-40B4-BE49-F238E27FC236}">
                <a16:creationId xmlns:a16="http://schemas.microsoft.com/office/drawing/2014/main" id="{2D88ECDE-445E-B70F-E990-C8401E60873A}"/>
              </a:ext>
            </a:extLst>
          </p:cNvPr>
          <p:cNvSpPr txBox="1"/>
          <p:nvPr/>
        </p:nvSpPr>
        <p:spPr>
          <a:xfrm>
            <a:off x="2962281" y="2052391"/>
            <a:ext cx="914400" cy="430887"/>
          </a:xfrm>
          <a:prstGeom prst="rect">
            <a:avLst/>
          </a:prstGeom>
          <a:noFill/>
        </p:spPr>
        <p:txBody>
          <a:bodyPr wrap="square" rtlCol="0">
            <a:spAutoFit/>
          </a:bodyPr>
          <a:lstStyle/>
          <a:p>
            <a:r>
              <a:rPr kumimoji="1" lang="ja-JP" altLang="en-US" sz="1050" dirty="0">
                <a:latin typeface="HG丸ｺﾞｼｯｸM-PRO" panose="020F0600000000000000" pitchFamily="50" charset="-128"/>
                <a:ea typeface="HG丸ｺﾞｼｯｸM-PRO" panose="020F0600000000000000" pitchFamily="50" charset="-128"/>
              </a:rPr>
              <a:t>次回利用日に続きます</a:t>
            </a:r>
            <a:endParaRPr kumimoji="1" lang="en-US" altLang="ja-JP" sz="1050" dirty="0">
              <a:latin typeface="HG丸ｺﾞｼｯｸM-PRO" panose="020F0600000000000000" pitchFamily="50" charset="-128"/>
              <a:ea typeface="HG丸ｺﾞｼｯｸM-PRO" panose="020F0600000000000000" pitchFamily="50" charset="-128"/>
            </a:endParaRPr>
          </a:p>
        </p:txBody>
      </p:sp>
      <p:sp>
        <p:nvSpPr>
          <p:cNvPr id="23" name="テキスト ボックス 22">
            <a:extLst>
              <a:ext uri="{FF2B5EF4-FFF2-40B4-BE49-F238E27FC236}">
                <a16:creationId xmlns:a16="http://schemas.microsoft.com/office/drawing/2014/main" id="{35022FA6-3CE8-2A3E-168F-62CA97A68F14}"/>
              </a:ext>
            </a:extLst>
          </p:cNvPr>
          <p:cNvSpPr txBox="1"/>
          <p:nvPr/>
        </p:nvSpPr>
        <p:spPr>
          <a:xfrm>
            <a:off x="4972051" y="6592979"/>
            <a:ext cx="1811016" cy="415498"/>
          </a:xfrm>
          <a:prstGeom prst="rect">
            <a:avLst/>
          </a:prstGeom>
          <a:noFill/>
        </p:spPr>
        <p:txBody>
          <a:bodyPr wrap="square" rtlCol="0">
            <a:spAutoFit/>
          </a:bodyPr>
          <a:lstStyle/>
          <a:p>
            <a:r>
              <a:rPr kumimoji="1" lang="ja-JP" altLang="en-US" sz="1050" dirty="0">
                <a:latin typeface="HG丸ｺﾞｼｯｸM-PRO" panose="020F0600000000000000" pitchFamily="50" charset="-128"/>
                <a:ea typeface="HG丸ｺﾞｼｯｸM-PRO" panose="020F0600000000000000" pitchFamily="50" charset="-128"/>
              </a:rPr>
              <a:t>機能訓練指導員による運動やマッサージを行います</a:t>
            </a:r>
            <a:endParaRPr kumimoji="1" lang="en-US" altLang="ja-JP" sz="1050" dirty="0">
              <a:latin typeface="HG丸ｺﾞｼｯｸM-PRO" panose="020F0600000000000000" pitchFamily="50" charset="-128"/>
              <a:ea typeface="HG丸ｺﾞｼｯｸM-PRO" panose="020F0600000000000000" pitchFamily="50" charset="-128"/>
            </a:endParaRPr>
          </a:p>
        </p:txBody>
      </p:sp>
      <p:sp>
        <p:nvSpPr>
          <p:cNvPr id="24" name="テキスト ボックス 23">
            <a:extLst>
              <a:ext uri="{FF2B5EF4-FFF2-40B4-BE49-F238E27FC236}">
                <a16:creationId xmlns:a16="http://schemas.microsoft.com/office/drawing/2014/main" id="{AD99348A-D694-61B1-268C-E92DCD287AC0}"/>
              </a:ext>
            </a:extLst>
          </p:cNvPr>
          <p:cNvSpPr txBox="1"/>
          <p:nvPr/>
        </p:nvSpPr>
        <p:spPr>
          <a:xfrm>
            <a:off x="2847344" y="7453818"/>
            <a:ext cx="1811016" cy="577081"/>
          </a:xfrm>
          <a:prstGeom prst="rect">
            <a:avLst/>
          </a:prstGeom>
          <a:noFill/>
        </p:spPr>
        <p:txBody>
          <a:bodyPr wrap="square" rtlCol="0">
            <a:spAutoFit/>
          </a:bodyPr>
          <a:lstStyle/>
          <a:p>
            <a:pPr algn="r"/>
            <a:r>
              <a:rPr kumimoji="1" lang="ja-JP" altLang="en-US" sz="1050" dirty="0">
                <a:latin typeface="HG丸ｺﾞｼｯｸM-PRO" panose="020F0600000000000000" pitchFamily="50" charset="-128"/>
                <a:ea typeface="HG丸ｺﾞｼｯｸM-PRO" panose="020F0600000000000000" pitchFamily="50" charset="-128"/>
              </a:rPr>
              <a:t>月・水・金は施設で調理</a:t>
            </a:r>
            <a:endParaRPr kumimoji="1" lang="en-US" altLang="ja-JP" sz="1050" dirty="0">
              <a:latin typeface="HG丸ｺﾞｼｯｸM-PRO" panose="020F0600000000000000" pitchFamily="50" charset="-128"/>
              <a:ea typeface="HG丸ｺﾞｼｯｸM-PRO" panose="020F0600000000000000" pitchFamily="50" charset="-128"/>
            </a:endParaRPr>
          </a:p>
          <a:p>
            <a:pPr algn="r"/>
            <a:r>
              <a:rPr kumimoji="1" lang="ja-JP" altLang="en-US" sz="1050" dirty="0">
                <a:latin typeface="HG丸ｺﾞｼｯｸM-PRO" panose="020F0600000000000000" pitchFamily="50" charset="-128"/>
                <a:ea typeface="HG丸ｺﾞｼｯｸM-PRO" panose="020F0600000000000000" pitchFamily="50" charset="-128"/>
              </a:rPr>
              <a:t>火・木・土は給食です</a:t>
            </a:r>
            <a:endParaRPr kumimoji="1" lang="en-US" altLang="ja-JP" sz="1050" dirty="0">
              <a:latin typeface="HG丸ｺﾞｼｯｸM-PRO" panose="020F0600000000000000" pitchFamily="50" charset="-128"/>
              <a:ea typeface="HG丸ｺﾞｼｯｸM-PRO" panose="020F0600000000000000" pitchFamily="50" charset="-128"/>
            </a:endParaRPr>
          </a:p>
          <a:p>
            <a:pPr algn="r"/>
            <a:r>
              <a:rPr kumimoji="1" lang="ja-JP" altLang="en-US" sz="1050" dirty="0">
                <a:latin typeface="HG丸ｺﾞｼｯｸM-PRO" panose="020F0600000000000000" pitchFamily="50" charset="-128"/>
                <a:ea typeface="HG丸ｺﾞｼｯｸM-PRO" panose="020F0600000000000000" pitchFamily="50" charset="-128"/>
              </a:rPr>
              <a:t>日は調理か給食です</a:t>
            </a:r>
            <a:endParaRPr kumimoji="1" lang="en-US" altLang="ja-JP" sz="1050" dirty="0">
              <a:latin typeface="HG丸ｺﾞｼｯｸM-PRO" panose="020F0600000000000000" pitchFamily="50" charset="-128"/>
              <a:ea typeface="HG丸ｺﾞｼｯｸM-PRO" panose="020F0600000000000000" pitchFamily="50" charset="-128"/>
            </a:endParaRPr>
          </a:p>
        </p:txBody>
      </p:sp>
      <p:sp>
        <p:nvSpPr>
          <p:cNvPr id="28" name="フローチャート: 処理 27">
            <a:extLst>
              <a:ext uri="{FF2B5EF4-FFF2-40B4-BE49-F238E27FC236}">
                <a16:creationId xmlns:a16="http://schemas.microsoft.com/office/drawing/2014/main" id="{2BB30A41-A27F-71F2-0723-84E477627CA6}"/>
              </a:ext>
            </a:extLst>
          </p:cNvPr>
          <p:cNvSpPr/>
          <p:nvPr/>
        </p:nvSpPr>
        <p:spPr>
          <a:xfrm>
            <a:off x="5476877" y="5207839"/>
            <a:ext cx="1219199" cy="753396"/>
          </a:xfrm>
          <a:prstGeom prst="flowChartProcess">
            <a:avLst/>
          </a:prstGeom>
          <a:solidFill>
            <a:srgbClr val="02F48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HG丸ｺﾞｼｯｸM-PRO" panose="020F0600000000000000" pitchFamily="50" charset="-128"/>
                <a:ea typeface="HG丸ｺﾞｼｯｸM-PRO" panose="020F0600000000000000" pitchFamily="50" charset="-128"/>
              </a:rPr>
              <a:t>金曜日は食育</a:t>
            </a:r>
          </a:p>
        </p:txBody>
      </p:sp>
      <p:sp>
        <p:nvSpPr>
          <p:cNvPr id="30" name="フローチャート: 処理 29">
            <a:extLst>
              <a:ext uri="{FF2B5EF4-FFF2-40B4-BE49-F238E27FC236}">
                <a16:creationId xmlns:a16="http://schemas.microsoft.com/office/drawing/2014/main" id="{C2FA1E0F-987C-3163-3A50-E1C3611EC024}"/>
              </a:ext>
            </a:extLst>
          </p:cNvPr>
          <p:cNvSpPr/>
          <p:nvPr/>
        </p:nvSpPr>
        <p:spPr>
          <a:xfrm>
            <a:off x="1800230" y="7530070"/>
            <a:ext cx="1219199" cy="478977"/>
          </a:xfrm>
          <a:prstGeom prst="flowChartProcess">
            <a:avLst/>
          </a:prstGeom>
          <a:solidFill>
            <a:srgbClr val="02F48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latin typeface="HG丸ｺﾞｼｯｸM-PRO" panose="020F0600000000000000" pitchFamily="50" charset="-128"/>
                <a:ea typeface="HG丸ｺﾞｼｯｸM-PRO" panose="020F0600000000000000" pitchFamily="50" charset="-128"/>
              </a:rPr>
              <a:t>月曜日はみんなでメニュー作り</a:t>
            </a:r>
          </a:p>
        </p:txBody>
      </p:sp>
      <p:sp>
        <p:nvSpPr>
          <p:cNvPr id="33" name="吹き出し: 下矢印 32">
            <a:extLst>
              <a:ext uri="{FF2B5EF4-FFF2-40B4-BE49-F238E27FC236}">
                <a16:creationId xmlns:a16="http://schemas.microsoft.com/office/drawing/2014/main" id="{82BB9056-B32B-0B3E-4F42-EA0E5E6CE002}"/>
              </a:ext>
            </a:extLst>
          </p:cNvPr>
          <p:cNvSpPr/>
          <p:nvPr/>
        </p:nvSpPr>
        <p:spPr>
          <a:xfrm>
            <a:off x="133355" y="2742802"/>
            <a:ext cx="1219200" cy="1123950"/>
          </a:xfrm>
          <a:prstGeom prst="downArrowCallout">
            <a:avLst/>
          </a:prstGeom>
          <a:solidFill>
            <a:srgbClr val="FF66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機能訓練</a:t>
            </a:r>
            <a:endParaRPr kumimoji="1" lang="en-US" altLang="ja-JP" dirty="0">
              <a:latin typeface="HG丸ｺﾞｼｯｸM-PRO" panose="020F0600000000000000" pitchFamily="50" charset="-128"/>
              <a:ea typeface="HG丸ｺﾞｼｯｸM-PRO" panose="020F0600000000000000" pitchFamily="50" charset="-128"/>
            </a:endParaRPr>
          </a:p>
          <a:p>
            <a:pPr algn="ctr"/>
            <a:r>
              <a:rPr kumimoji="1" lang="ja-JP" altLang="en-US" dirty="0">
                <a:latin typeface="HG丸ｺﾞｼｯｸM-PRO" panose="020F0600000000000000" pitchFamily="50" charset="-128"/>
                <a:ea typeface="HG丸ｺﾞｼｯｸM-PRO" panose="020F0600000000000000" pitchFamily="50" charset="-128"/>
              </a:rPr>
              <a:t>体　操</a:t>
            </a:r>
          </a:p>
        </p:txBody>
      </p:sp>
      <p:sp>
        <p:nvSpPr>
          <p:cNvPr id="34" name="吹き出し: 下矢印 33">
            <a:extLst>
              <a:ext uri="{FF2B5EF4-FFF2-40B4-BE49-F238E27FC236}">
                <a16:creationId xmlns:a16="http://schemas.microsoft.com/office/drawing/2014/main" id="{F091A835-4D74-B8B8-B13E-F9ECCAC21A07}"/>
              </a:ext>
            </a:extLst>
          </p:cNvPr>
          <p:cNvSpPr/>
          <p:nvPr/>
        </p:nvSpPr>
        <p:spPr>
          <a:xfrm>
            <a:off x="133355" y="3957891"/>
            <a:ext cx="1219200" cy="1123950"/>
          </a:xfrm>
          <a:prstGeom prst="downArrowCallout">
            <a:avLst/>
          </a:prstGeom>
          <a:solidFill>
            <a:srgbClr val="FF66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HG丸ｺﾞｼｯｸM-PRO" panose="020F0600000000000000" pitchFamily="50" charset="-128"/>
                <a:ea typeface="HG丸ｺﾞｼｯｸM-PRO" panose="020F0600000000000000" pitchFamily="50" charset="-128"/>
              </a:rPr>
              <a:t>あん摩指圧マッサージ</a:t>
            </a:r>
          </a:p>
        </p:txBody>
      </p:sp>
      <p:sp>
        <p:nvSpPr>
          <p:cNvPr id="35" name="吹き出し: 下矢印 34">
            <a:extLst>
              <a:ext uri="{FF2B5EF4-FFF2-40B4-BE49-F238E27FC236}">
                <a16:creationId xmlns:a16="http://schemas.microsoft.com/office/drawing/2014/main" id="{40BE82CC-C98A-1F46-F309-1D0E2E48A52B}"/>
              </a:ext>
            </a:extLst>
          </p:cNvPr>
          <p:cNvSpPr/>
          <p:nvPr/>
        </p:nvSpPr>
        <p:spPr>
          <a:xfrm>
            <a:off x="133355" y="5179367"/>
            <a:ext cx="1219200" cy="1123950"/>
          </a:xfrm>
          <a:prstGeom prst="downArrowCallout">
            <a:avLst/>
          </a:prstGeom>
          <a:solidFill>
            <a:srgbClr val="FF66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昼　食</a:t>
            </a:r>
          </a:p>
        </p:txBody>
      </p:sp>
      <p:sp>
        <p:nvSpPr>
          <p:cNvPr id="36" name="タイトル 1">
            <a:extLst>
              <a:ext uri="{FF2B5EF4-FFF2-40B4-BE49-F238E27FC236}">
                <a16:creationId xmlns:a16="http://schemas.microsoft.com/office/drawing/2014/main" id="{C28C160B-DAAA-7E54-D383-09CEDB426914}"/>
              </a:ext>
            </a:extLst>
          </p:cNvPr>
          <p:cNvSpPr txBox="1">
            <a:spLocks/>
          </p:cNvSpPr>
          <p:nvPr/>
        </p:nvSpPr>
        <p:spPr>
          <a:xfrm>
            <a:off x="-9523" y="2331105"/>
            <a:ext cx="1704975" cy="405310"/>
          </a:xfrm>
          <a:prstGeom prst="rect">
            <a:avLst/>
          </a:prstGeom>
        </p:spPr>
        <p:txBody>
          <a:bodyPr vert="horz" lIns="91440" tIns="45720" rIns="91440" bIns="45720" rtlCol="0" anchor="b">
            <a:normAutofit/>
          </a:bodyPr>
          <a:lstStyle>
            <a:lvl1pPr algn="l" defTabSz="685800" rtl="0" eaLnBrk="1" latinLnBrk="0" hangingPunct="1">
              <a:lnSpc>
                <a:spcPct val="85000"/>
              </a:lnSpc>
              <a:spcBef>
                <a:spcPct val="0"/>
              </a:spcBef>
              <a:buNone/>
              <a:defRPr kumimoji="1" sz="3600" kern="1200" spc="-38" baseline="0">
                <a:solidFill>
                  <a:schemeClr val="tx1">
                    <a:lumMod val="75000"/>
                    <a:lumOff val="25000"/>
                  </a:schemeClr>
                </a:solidFill>
                <a:latin typeface="+mj-lt"/>
                <a:ea typeface="+mj-ea"/>
                <a:cs typeface="+mj-cs"/>
              </a:defRPr>
            </a:lvl1pPr>
          </a:lstStyle>
          <a:p>
            <a:r>
              <a:rPr lang="ja-JP" altLang="en-US" sz="1400" dirty="0">
                <a:latin typeface="HG丸ｺﾞｼｯｸM-PRO" panose="020F0600000000000000" pitchFamily="50" charset="-128"/>
                <a:ea typeface="HG丸ｺﾞｼｯｸM-PRO" panose="020F0600000000000000" pitchFamily="50" charset="-128"/>
              </a:rPr>
              <a:t>（日曜日）</a:t>
            </a:r>
          </a:p>
        </p:txBody>
      </p:sp>
      <p:sp>
        <p:nvSpPr>
          <p:cNvPr id="37" name="フローチャート: 処理 36">
            <a:extLst>
              <a:ext uri="{FF2B5EF4-FFF2-40B4-BE49-F238E27FC236}">
                <a16:creationId xmlns:a16="http://schemas.microsoft.com/office/drawing/2014/main" id="{A2579F8F-B8B8-2198-16F1-02A8ACF54B06}"/>
              </a:ext>
            </a:extLst>
          </p:cNvPr>
          <p:cNvSpPr/>
          <p:nvPr/>
        </p:nvSpPr>
        <p:spPr>
          <a:xfrm>
            <a:off x="133356" y="6433519"/>
            <a:ext cx="1219199" cy="753396"/>
          </a:xfrm>
          <a:prstGeom prst="flowChartProcess">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丸ｺﾞｼｯｸM-PRO" panose="020F0600000000000000" pitchFamily="50" charset="-128"/>
                <a:ea typeface="HG丸ｺﾞｼｯｸM-PRO" panose="020F0600000000000000" pitchFamily="50" charset="-128"/>
              </a:rPr>
              <a:t>お送り</a:t>
            </a:r>
          </a:p>
        </p:txBody>
      </p:sp>
      <p:sp>
        <p:nvSpPr>
          <p:cNvPr id="44" name="テキスト ボックス 43">
            <a:extLst>
              <a:ext uri="{FF2B5EF4-FFF2-40B4-BE49-F238E27FC236}">
                <a16:creationId xmlns:a16="http://schemas.microsoft.com/office/drawing/2014/main" id="{5389635E-6DC6-EAA7-5C51-49763BE0FB33}"/>
              </a:ext>
            </a:extLst>
          </p:cNvPr>
          <p:cNvSpPr txBox="1"/>
          <p:nvPr/>
        </p:nvSpPr>
        <p:spPr>
          <a:xfrm>
            <a:off x="2949581" y="5179367"/>
            <a:ext cx="492443" cy="753396"/>
          </a:xfrm>
          <a:prstGeom prst="rect">
            <a:avLst/>
          </a:prstGeom>
          <a:noFill/>
        </p:spPr>
        <p:txBody>
          <a:bodyPr vert="eaVert"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機能訓練の一環です</a:t>
            </a:r>
          </a:p>
        </p:txBody>
      </p:sp>
      <mc:AlternateContent xmlns:mc="http://schemas.openxmlformats.org/markup-compatibility/2006" xmlns:p14="http://schemas.microsoft.com/office/powerpoint/2010/main">
        <mc:Choice Requires="p14">
          <p:contentPart p14:bwMode="auto" r:id="rId2">
            <p14:nvContentPartPr>
              <p14:cNvPr id="45" name="インク 44">
                <a:extLst>
                  <a:ext uri="{FF2B5EF4-FFF2-40B4-BE49-F238E27FC236}">
                    <a16:creationId xmlns:a16="http://schemas.microsoft.com/office/drawing/2014/main" id="{91ECD49F-8DBD-F237-7BF5-AD8E01485301}"/>
                  </a:ext>
                </a:extLst>
              </p14:cNvPr>
              <p14:cNvContentPartPr/>
              <p14:nvPr/>
            </p14:nvContentPartPr>
            <p14:xfrm>
              <a:off x="2352383" y="7133708"/>
              <a:ext cx="73800" cy="360"/>
            </p14:xfrm>
          </p:contentPart>
        </mc:Choice>
        <mc:Fallback xmlns="">
          <p:pic>
            <p:nvPicPr>
              <p:cNvPr id="45" name="インク 44">
                <a:extLst>
                  <a:ext uri="{FF2B5EF4-FFF2-40B4-BE49-F238E27FC236}">
                    <a16:creationId xmlns:a16="http://schemas.microsoft.com/office/drawing/2014/main" id="{91ECD49F-8DBD-F237-7BF5-AD8E01485301}"/>
                  </a:ext>
                </a:extLst>
              </p:cNvPr>
              <p:cNvPicPr/>
              <p:nvPr/>
            </p:nvPicPr>
            <p:blipFill>
              <a:blip r:embed="rId3"/>
              <a:stretch>
                <a:fillRect/>
              </a:stretch>
            </p:blipFill>
            <p:spPr>
              <a:xfrm>
                <a:off x="2298743" y="7026068"/>
                <a:ext cx="18144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6" name="インク 45">
                <a:extLst>
                  <a:ext uri="{FF2B5EF4-FFF2-40B4-BE49-F238E27FC236}">
                    <a16:creationId xmlns:a16="http://schemas.microsoft.com/office/drawing/2014/main" id="{CD7C7114-3F56-A1A9-9A11-2191B65284FC}"/>
                  </a:ext>
                </a:extLst>
              </p14:cNvPr>
              <p14:cNvContentPartPr/>
              <p14:nvPr/>
            </p14:nvContentPartPr>
            <p14:xfrm>
              <a:off x="2352413" y="7138785"/>
              <a:ext cx="81000" cy="12240"/>
            </p14:xfrm>
          </p:contentPart>
        </mc:Choice>
        <mc:Fallback xmlns="">
          <p:pic>
            <p:nvPicPr>
              <p:cNvPr id="46" name="インク 45">
                <a:extLst>
                  <a:ext uri="{FF2B5EF4-FFF2-40B4-BE49-F238E27FC236}">
                    <a16:creationId xmlns:a16="http://schemas.microsoft.com/office/drawing/2014/main" id="{CD7C7114-3F56-A1A9-9A11-2191B65284FC}"/>
                  </a:ext>
                </a:extLst>
              </p:cNvPr>
              <p:cNvPicPr/>
              <p:nvPr/>
            </p:nvPicPr>
            <p:blipFill>
              <a:blip r:embed="rId5"/>
              <a:stretch>
                <a:fillRect/>
              </a:stretch>
            </p:blipFill>
            <p:spPr>
              <a:xfrm>
                <a:off x="2298773" y="7030785"/>
                <a:ext cx="188640" cy="2278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7" name="インク 46">
                <a:extLst>
                  <a:ext uri="{FF2B5EF4-FFF2-40B4-BE49-F238E27FC236}">
                    <a16:creationId xmlns:a16="http://schemas.microsoft.com/office/drawing/2014/main" id="{EB7CE120-8A87-4D5A-DD0E-6D227C335AA1}"/>
                  </a:ext>
                </a:extLst>
              </p14:cNvPr>
              <p14:cNvContentPartPr/>
              <p14:nvPr/>
            </p14:nvContentPartPr>
            <p14:xfrm>
              <a:off x="2438093" y="7129065"/>
              <a:ext cx="360" cy="360"/>
            </p14:xfrm>
          </p:contentPart>
        </mc:Choice>
        <mc:Fallback xmlns="">
          <p:pic>
            <p:nvPicPr>
              <p:cNvPr id="47" name="インク 46">
                <a:extLst>
                  <a:ext uri="{FF2B5EF4-FFF2-40B4-BE49-F238E27FC236}">
                    <a16:creationId xmlns:a16="http://schemas.microsoft.com/office/drawing/2014/main" id="{EB7CE120-8A87-4D5A-DD0E-6D227C335AA1}"/>
                  </a:ext>
                </a:extLst>
              </p:cNvPr>
              <p:cNvPicPr/>
              <p:nvPr/>
            </p:nvPicPr>
            <p:blipFill>
              <a:blip r:embed="rId7"/>
              <a:stretch>
                <a:fillRect/>
              </a:stretch>
            </p:blipFill>
            <p:spPr>
              <a:xfrm>
                <a:off x="2384453" y="7021425"/>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3" name="インク 62">
                <a:extLst>
                  <a:ext uri="{FF2B5EF4-FFF2-40B4-BE49-F238E27FC236}">
                    <a16:creationId xmlns:a16="http://schemas.microsoft.com/office/drawing/2014/main" id="{0D518ECC-BC1A-D42A-F34A-3ECFF6EC28B0}"/>
                  </a:ext>
                </a:extLst>
              </p14:cNvPr>
              <p14:cNvContentPartPr/>
              <p14:nvPr/>
            </p14:nvContentPartPr>
            <p14:xfrm>
              <a:off x="2313893" y="7084065"/>
              <a:ext cx="25200" cy="81360"/>
            </p14:xfrm>
          </p:contentPart>
        </mc:Choice>
        <mc:Fallback xmlns="">
          <p:pic>
            <p:nvPicPr>
              <p:cNvPr id="63" name="インク 62">
                <a:extLst>
                  <a:ext uri="{FF2B5EF4-FFF2-40B4-BE49-F238E27FC236}">
                    <a16:creationId xmlns:a16="http://schemas.microsoft.com/office/drawing/2014/main" id="{0D518ECC-BC1A-D42A-F34A-3ECFF6EC28B0}"/>
                  </a:ext>
                </a:extLst>
              </p:cNvPr>
              <p:cNvPicPr/>
              <p:nvPr/>
            </p:nvPicPr>
            <p:blipFill>
              <a:blip r:embed="rId9"/>
              <a:stretch>
                <a:fillRect/>
              </a:stretch>
            </p:blipFill>
            <p:spPr>
              <a:xfrm>
                <a:off x="2296253" y="7066065"/>
                <a:ext cx="60840" cy="1170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4" name="インク 63">
                <a:extLst>
                  <a:ext uri="{FF2B5EF4-FFF2-40B4-BE49-F238E27FC236}">
                    <a16:creationId xmlns:a16="http://schemas.microsoft.com/office/drawing/2014/main" id="{63333A35-FC63-6BBD-AC41-5ADF26854AF4}"/>
                  </a:ext>
                </a:extLst>
              </p14:cNvPr>
              <p14:cNvContentPartPr/>
              <p14:nvPr/>
            </p14:nvContentPartPr>
            <p14:xfrm>
              <a:off x="2359973" y="7151385"/>
              <a:ext cx="145800" cy="35640"/>
            </p14:xfrm>
          </p:contentPart>
        </mc:Choice>
        <mc:Fallback xmlns="">
          <p:pic>
            <p:nvPicPr>
              <p:cNvPr id="64" name="インク 63">
                <a:extLst>
                  <a:ext uri="{FF2B5EF4-FFF2-40B4-BE49-F238E27FC236}">
                    <a16:creationId xmlns:a16="http://schemas.microsoft.com/office/drawing/2014/main" id="{63333A35-FC63-6BBD-AC41-5ADF26854AF4}"/>
                  </a:ext>
                </a:extLst>
              </p:cNvPr>
              <p:cNvPicPr/>
              <p:nvPr/>
            </p:nvPicPr>
            <p:blipFill>
              <a:blip r:embed="rId11"/>
              <a:stretch>
                <a:fillRect/>
              </a:stretch>
            </p:blipFill>
            <p:spPr>
              <a:xfrm>
                <a:off x="2341973" y="7133745"/>
                <a:ext cx="181440" cy="7128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65" name="インク 64">
                <a:extLst>
                  <a:ext uri="{FF2B5EF4-FFF2-40B4-BE49-F238E27FC236}">
                    <a16:creationId xmlns:a16="http://schemas.microsoft.com/office/drawing/2014/main" id="{DA2ABDC4-1D66-D7A3-C6B9-BCC5FBA7312D}"/>
                  </a:ext>
                </a:extLst>
              </p14:cNvPr>
              <p14:cNvContentPartPr/>
              <p14:nvPr/>
            </p14:nvContentPartPr>
            <p14:xfrm>
              <a:off x="2488050" y="7155345"/>
              <a:ext cx="15120" cy="1800"/>
            </p14:xfrm>
          </p:contentPart>
        </mc:Choice>
        <mc:Fallback xmlns="">
          <p:pic>
            <p:nvPicPr>
              <p:cNvPr id="65" name="インク 64">
                <a:extLst>
                  <a:ext uri="{FF2B5EF4-FFF2-40B4-BE49-F238E27FC236}">
                    <a16:creationId xmlns:a16="http://schemas.microsoft.com/office/drawing/2014/main" id="{DA2ABDC4-1D66-D7A3-C6B9-BCC5FBA7312D}"/>
                  </a:ext>
                </a:extLst>
              </p:cNvPr>
              <p:cNvPicPr/>
              <p:nvPr/>
            </p:nvPicPr>
            <p:blipFill>
              <a:blip r:embed="rId13"/>
              <a:stretch>
                <a:fillRect/>
              </a:stretch>
            </p:blipFill>
            <p:spPr>
              <a:xfrm>
                <a:off x="2470410" y="7137705"/>
                <a:ext cx="50760" cy="37440"/>
              </a:xfrm>
              <a:prstGeom prst="rect">
                <a:avLst/>
              </a:prstGeom>
            </p:spPr>
          </p:pic>
        </mc:Fallback>
      </mc:AlternateContent>
      <p:grpSp>
        <p:nvGrpSpPr>
          <p:cNvPr id="68" name="グループ化 67">
            <a:extLst>
              <a:ext uri="{FF2B5EF4-FFF2-40B4-BE49-F238E27FC236}">
                <a16:creationId xmlns:a16="http://schemas.microsoft.com/office/drawing/2014/main" id="{B11EF6CA-7E6A-9CF0-AB91-1F3713ACB1D1}"/>
              </a:ext>
            </a:extLst>
          </p:cNvPr>
          <p:cNvGrpSpPr/>
          <p:nvPr/>
        </p:nvGrpSpPr>
        <p:grpSpPr>
          <a:xfrm>
            <a:off x="4916385" y="5502585"/>
            <a:ext cx="91800" cy="168120"/>
            <a:chOff x="4916385" y="5502585"/>
            <a:chExt cx="91800" cy="168120"/>
          </a:xfrm>
        </p:grpSpPr>
        <mc:AlternateContent xmlns:mc="http://schemas.openxmlformats.org/markup-compatibility/2006" xmlns:p14="http://schemas.microsoft.com/office/powerpoint/2010/main">
          <mc:Choice Requires="p14">
            <p:contentPart p14:bwMode="auto" r:id="rId14">
              <p14:nvContentPartPr>
                <p14:cNvPr id="66" name="インク 65">
                  <a:extLst>
                    <a:ext uri="{FF2B5EF4-FFF2-40B4-BE49-F238E27FC236}">
                      <a16:creationId xmlns:a16="http://schemas.microsoft.com/office/drawing/2014/main" id="{A26CF6B4-CDE6-6B88-EBEB-33C59FE56B4E}"/>
                    </a:ext>
                  </a:extLst>
                </p14:cNvPr>
                <p14:cNvContentPartPr/>
                <p14:nvPr/>
              </p14:nvContentPartPr>
              <p14:xfrm>
                <a:off x="4916385" y="5502585"/>
                <a:ext cx="91800" cy="162360"/>
              </p14:xfrm>
            </p:contentPart>
          </mc:Choice>
          <mc:Fallback xmlns="">
            <p:pic>
              <p:nvPicPr>
                <p:cNvPr id="66" name="インク 65">
                  <a:extLst>
                    <a:ext uri="{FF2B5EF4-FFF2-40B4-BE49-F238E27FC236}">
                      <a16:creationId xmlns:a16="http://schemas.microsoft.com/office/drawing/2014/main" id="{A26CF6B4-CDE6-6B88-EBEB-33C59FE56B4E}"/>
                    </a:ext>
                  </a:extLst>
                </p:cNvPr>
                <p:cNvPicPr/>
                <p:nvPr/>
              </p:nvPicPr>
              <p:blipFill>
                <a:blip r:embed="rId15"/>
                <a:stretch>
                  <a:fillRect/>
                </a:stretch>
              </p:blipFill>
              <p:spPr>
                <a:xfrm>
                  <a:off x="4898385" y="5484585"/>
                  <a:ext cx="127440" cy="198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67" name="インク 66">
                  <a:extLst>
                    <a:ext uri="{FF2B5EF4-FFF2-40B4-BE49-F238E27FC236}">
                      <a16:creationId xmlns:a16="http://schemas.microsoft.com/office/drawing/2014/main" id="{85D57FF2-1D03-3B3C-09A2-8C3CF349062B}"/>
                    </a:ext>
                  </a:extLst>
                </p14:cNvPr>
                <p14:cNvContentPartPr/>
                <p14:nvPr/>
              </p14:nvContentPartPr>
              <p14:xfrm>
                <a:off x="4928985" y="5664585"/>
                <a:ext cx="39600" cy="6120"/>
              </p14:xfrm>
            </p:contentPart>
          </mc:Choice>
          <mc:Fallback xmlns="">
            <p:pic>
              <p:nvPicPr>
                <p:cNvPr id="67" name="インク 66">
                  <a:extLst>
                    <a:ext uri="{FF2B5EF4-FFF2-40B4-BE49-F238E27FC236}">
                      <a16:creationId xmlns:a16="http://schemas.microsoft.com/office/drawing/2014/main" id="{85D57FF2-1D03-3B3C-09A2-8C3CF349062B}"/>
                    </a:ext>
                  </a:extLst>
                </p:cNvPr>
                <p:cNvPicPr/>
                <p:nvPr/>
              </p:nvPicPr>
              <p:blipFill>
                <a:blip r:embed="rId17"/>
                <a:stretch>
                  <a:fillRect/>
                </a:stretch>
              </p:blipFill>
              <p:spPr>
                <a:xfrm>
                  <a:off x="4910985" y="5646945"/>
                  <a:ext cx="75240" cy="41760"/>
                </a:xfrm>
                <a:prstGeom prst="rect">
                  <a:avLst/>
                </a:prstGeom>
              </p:spPr>
            </p:pic>
          </mc:Fallback>
        </mc:AlternateContent>
      </p:grpSp>
      <p:grpSp>
        <p:nvGrpSpPr>
          <p:cNvPr id="91" name="グループ化 90">
            <a:extLst>
              <a:ext uri="{FF2B5EF4-FFF2-40B4-BE49-F238E27FC236}">
                <a16:creationId xmlns:a16="http://schemas.microsoft.com/office/drawing/2014/main" id="{85FB23FF-5AB3-38A7-A3E5-9ABFF3AA01E3}"/>
              </a:ext>
            </a:extLst>
          </p:cNvPr>
          <p:cNvGrpSpPr/>
          <p:nvPr/>
        </p:nvGrpSpPr>
        <p:grpSpPr>
          <a:xfrm>
            <a:off x="976628" y="6431475"/>
            <a:ext cx="124200" cy="19080"/>
            <a:chOff x="976628" y="6431475"/>
            <a:chExt cx="124200" cy="19080"/>
          </a:xfrm>
        </p:grpSpPr>
        <mc:AlternateContent xmlns:mc="http://schemas.openxmlformats.org/markup-compatibility/2006" xmlns:p14="http://schemas.microsoft.com/office/powerpoint/2010/main">
          <mc:Choice Requires="p14">
            <p:contentPart p14:bwMode="auto" r:id="rId18">
              <p14:nvContentPartPr>
                <p14:cNvPr id="80" name="インク 79">
                  <a:extLst>
                    <a:ext uri="{FF2B5EF4-FFF2-40B4-BE49-F238E27FC236}">
                      <a16:creationId xmlns:a16="http://schemas.microsoft.com/office/drawing/2014/main" id="{4D1C75F3-5E84-D89B-CD4A-6F27ACC613A1}"/>
                    </a:ext>
                  </a:extLst>
                </p14:cNvPr>
                <p14:cNvContentPartPr/>
                <p14:nvPr/>
              </p14:nvContentPartPr>
              <p14:xfrm>
                <a:off x="1052228" y="6441195"/>
                <a:ext cx="360" cy="360"/>
              </p14:xfrm>
            </p:contentPart>
          </mc:Choice>
          <mc:Fallback xmlns="">
            <p:pic>
              <p:nvPicPr>
                <p:cNvPr id="80" name="インク 79">
                  <a:extLst>
                    <a:ext uri="{FF2B5EF4-FFF2-40B4-BE49-F238E27FC236}">
                      <a16:creationId xmlns:a16="http://schemas.microsoft.com/office/drawing/2014/main" id="{4D1C75F3-5E84-D89B-CD4A-6F27ACC613A1}"/>
                    </a:ext>
                  </a:extLst>
                </p:cNvPr>
                <p:cNvPicPr/>
                <p:nvPr/>
              </p:nvPicPr>
              <p:blipFill>
                <a:blip r:embed="rId19"/>
                <a:stretch>
                  <a:fillRect/>
                </a:stretch>
              </p:blipFill>
              <p:spPr>
                <a:xfrm>
                  <a:off x="1034588" y="6423195"/>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81" name="インク 80">
                  <a:extLst>
                    <a:ext uri="{FF2B5EF4-FFF2-40B4-BE49-F238E27FC236}">
                      <a16:creationId xmlns:a16="http://schemas.microsoft.com/office/drawing/2014/main" id="{3D31E48F-F916-902B-11D9-7E64C981ED35}"/>
                    </a:ext>
                  </a:extLst>
                </p14:cNvPr>
                <p14:cNvContentPartPr/>
                <p14:nvPr/>
              </p14:nvContentPartPr>
              <p14:xfrm>
                <a:off x="978428" y="6431475"/>
                <a:ext cx="360" cy="360"/>
              </p14:xfrm>
            </p:contentPart>
          </mc:Choice>
          <mc:Fallback xmlns="">
            <p:pic>
              <p:nvPicPr>
                <p:cNvPr id="81" name="インク 80">
                  <a:extLst>
                    <a:ext uri="{FF2B5EF4-FFF2-40B4-BE49-F238E27FC236}">
                      <a16:creationId xmlns:a16="http://schemas.microsoft.com/office/drawing/2014/main" id="{3D31E48F-F916-902B-11D9-7E64C981ED35}"/>
                    </a:ext>
                  </a:extLst>
                </p:cNvPr>
                <p:cNvPicPr/>
                <p:nvPr/>
              </p:nvPicPr>
              <p:blipFill>
                <a:blip r:embed="rId19"/>
                <a:stretch>
                  <a:fillRect/>
                </a:stretch>
              </p:blipFill>
              <p:spPr>
                <a:xfrm>
                  <a:off x="960788" y="6413835"/>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85" name="インク 84">
                  <a:extLst>
                    <a:ext uri="{FF2B5EF4-FFF2-40B4-BE49-F238E27FC236}">
                      <a16:creationId xmlns:a16="http://schemas.microsoft.com/office/drawing/2014/main" id="{31EA217F-2000-B0C6-715F-60B7A5E5F63D}"/>
                    </a:ext>
                  </a:extLst>
                </p14:cNvPr>
                <p14:cNvContentPartPr/>
                <p14:nvPr/>
              </p14:nvContentPartPr>
              <p14:xfrm>
                <a:off x="976628" y="6436155"/>
                <a:ext cx="4680" cy="360"/>
              </p14:xfrm>
            </p:contentPart>
          </mc:Choice>
          <mc:Fallback xmlns="">
            <p:pic>
              <p:nvPicPr>
                <p:cNvPr id="85" name="インク 84">
                  <a:extLst>
                    <a:ext uri="{FF2B5EF4-FFF2-40B4-BE49-F238E27FC236}">
                      <a16:creationId xmlns:a16="http://schemas.microsoft.com/office/drawing/2014/main" id="{31EA217F-2000-B0C6-715F-60B7A5E5F63D}"/>
                    </a:ext>
                  </a:extLst>
                </p:cNvPr>
                <p:cNvPicPr/>
                <p:nvPr/>
              </p:nvPicPr>
              <p:blipFill>
                <a:blip r:embed="rId22"/>
                <a:stretch>
                  <a:fillRect/>
                </a:stretch>
              </p:blipFill>
              <p:spPr>
                <a:xfrm>
                  <a:off x="958628" y="6418515"/>
                  <a:ext cx="4032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87" name="インク 86">
                  <a:extLst>
                    <a:ext uri="{FF2B5EF4-FFF2-40B4-BE49-F238E27FC236}">
                      <a16:creationId xmlns:a16="http://schemas.microsoft.com/office/drawing/2014/main" id="{0EE22EA1-8433-65CF-0134-EB524D21B7D0}"/>
                    </a:ext>
                  </a:extLst>
                </p14:cNvPr>
                <p14:cNvContentPartPr/>
                <p14:nvPr/>
              </p14:nvContentPartPr>
              <p14:xfrm>
                <a:off x="1019108" y="6431475"/>
                <a:ext cx="360" cy="360"/>
              </p14:xfrm>
            </p:contentPart>
          </mc:Choice>
          <mc:Fallback xmlns="">
            <p:pic>
              <p:nvPicPr>
                <p:cNvPr id="87" name="インク 86">
                  <a:extLst>
                    <a:ext uri="{FF2B5EF4-FFF2-40B4-BE49-F238E27FC236}">
                      <a16:creationId xmlns:a16="http://schemas.microsoft.com/office/drawing/2014/main" id="{0EE22EA1-8433-65CF-0134-EB524D21B7D0}"/>
                    </a:ext>
                  </a:extLst>
                </p:cNvPr>
                <p:cNvPicPr/>
                <p:nvPr/>
              </p:nvPicPr>
              <p:blipFill>
                <a:blip r:embed="rId19"/>
                <a:stretch>
                  <a:fillRect/>
                </a:stretch>
              </p:blipFill>
              <p:spPr>
                <a:xfrm>
                  <a:off x="1001108" y="6413835"/>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88" name="インク 87">
                  <a:extLst>
                    <a:ext uri="{FF2B5EF4-FFF2-40B4-BE49-F238E27FC236}">
                      <a16:creationId xmlns:a16="http://schemas.microsoft.com/office/drawing/2014/main" id="{4EE77EAF-E20D-8A46-D03B-A29094543406}"/>
                    </a:ext>
                  </a:extLst>
                </p14:cNvPr>
                <p14:cNvContentPartPr/>
                <p14:nvPr/>
              </p14:nvContentPartPr>
              <p14:xfrm>
                <a:off x="1081028" y="6436155"/>
                <a:ext cx="360" cy="360"/>
              </p14:xfrm>
            </p:contentPart>
          </mc:Choice>
          <mc:Fallback xmlns="">
            <p:pic>
              <p:nvPicPr>
                <p:cNvPr id="88" name="インク 87">
                  <a:extLst>
                    <a:ext uri="{FF2B5EF4-FFF2-40B4-BE49-F238E27FC236}">
                      <a16:creationId xmlns:a16="http://schemas.microsoft.com/office/drawing/2014/main" id="{4EE77EAF-E20D-8A46-D03B-A29094543406}"/>
                    </a:ext>
                  </a:extLst>
                </p:cNvPr>
                <p:cNvPicPr/>
                <p:nvPr/>
              </p:nvPicPr>
              <p:blipFill>
                <a:blip r:embed="rId19"/>
                <a:stretch>
                  <a:fillRect/>
                </a:stretch>
              </p:blipFill>
              <p:spPr>
                <a:xfrm>
                  <a:off x="1063028" y="6418515"/>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90" name="インク 89">
                  <a:extLst>
                    <a:ext uri="{FF2B5EF4-FFF2-40B4-BE49-F238E27FC236}">
                      <a16:creationId xmlns:a16="http://schemas.microsoft.com/office/drawing/2014/main" id="{AB137BF6-D0EB-1F94-975F-423D228EEBBF}"/>
                    </a:ext>
                  </a:extLst>
                </p14:cNvPr>
                <p14:cNvContentPartPr/>
                <p14:nvPr/>
              </p14:nvContentPartPr>
              <p14:xfrm>
                <a:off x="1097588" y="6431475"/>
                <a:ext cx="3240" cy="19080"/>
              </p14:xfrm>
            </p:contentPart>
          </mc:Choice>
          <mc:Fallback xmlns="">
            <p:pic>
              <p:nvPicPr>
                <p:cNvPr id="90" name="インク 89">
                  <a:extLst>
                    <a:ext uri="{FF2B5EF4-FFF2-40B4-BE49-F238E27FC236}">
                      <a16:creationId xmlns:a16="http://schemas.microsoft.com/office/drawing/2014/main" id="{AB137BF6-D0EB-1F94-975F-423D228EEBBF}"/>
                    </a:ext>
                  </a:extLst>
                </p:cNvPr>
                <p:cNvPicPr/>
                <p:nvPr/>
              </p:nvPicPr>
              <p:blipFill>
                <a:blip r:embed="rId26"/>
                <a:stretch>
                  <a:fillRect/>
                </a:stretch>
              </p:blipFill>
              <p:spPr>
                <a:xfrm>
                  <a:off x="1079588" y="6413835"/>
                  <a:ext cx="38880" cy="547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7">
            <p14:nvContentPartPr>
              <p14:cNvPr id="118" name="インク 117">
                <a:extLst>
                  <a:ext uri="{FF2B5EF4-FFF2-40B4-BE49-F238E27FC236}">
                    <a16:creationId xmlns:a16="http://schemas.microsoft.com/office/drawing/2014/main" id="{AF45D1BE-8282-AFF2-D7DC-E0A9F02769B9}"/>
                  </a:ext>
                </a:extLst>
              </p14:cNvPr>
              <p14:cNvContentPartPr/>
              <p14:nvPr/>
            </p14:nvContentPartPr>
            <p14:xfrm>
              <a:off x="1764278" y="3145256"/>
              <a:ext cx="57600" cy="7560"/>
            </p14:xfrm>
          </p:contentPart>
        </mc:Choice>
        <mc:Fallback xmlns="">
          <p:pic>
            <p:nvPicPr>
              <p:cNvPr id="118" name="インク 117">
                <a:extLst>
                  <a:ext uri="{FF2B5EF4-FFF2-40B4-BE49-F238E27FC236}">
                    <a16:creationId xmlns:a16="http://schemas.microsoft.com/office/drawing/2014/main" id="{AF45D1BE-8282-AFF2-D7DC-E0A9F02769B9}"/>
                  </a:ext>
                </a:extLst>
              </p:cNvPr>
              <p:cNvPicPr/>
              <p:nvPr/>
            </p:nvPicPr>
            <p:blipFill>
              <a:blip r:embed="rId28"/>
              <a:stretch>
                <a:fillRect/>
              </a:stretch>
            </p:blipFill>
            <p:spPr>
              <a:xfrm>
                <a:off x="1758158" y="3139136"/>
                <a:ext cx="69840" cy="19800"/>
              </a:xfrm>
              <a:prstGeom prst="rect">
                <a:avLst/>
              </a:prstGeom>
            </p:spPr>
          </p:pic>
        </mc:Fallback>
      </mc:AlternateContent>
      <p:grpSp>
        <p:nvGrpSpPr>
          <p:cNvPr id="133" name="グループ化 132">
            <a:extLst>
              <a:ext uri="{FF2B5EF4-FFF2-40B4-BE49-F238E27FC236}">
                <a16:creationId xmlns:a16="http://schemas.microsoft.com/office/drawing/2014/main" id="{38225AE9-91EF-31BC-888A-73CD7784FF3E}"/>
              </a:ext>
            </a:extLst>
          </p:cNvPr>
          <p:cNvGrpSpPr/>
          <p:nvPr/>
        </p:nvGrpSpPr>
        <p:grpSpPr>
          <a:xfrm>
            <a:off x="1771478" y="3024075"/>
            <a:ext cx="43200" cy="167400"/>
            <a:chOff x="1771478" y="3024075"/>
            <a:chExt cx="43200" cy="167400"/>
          </a:xfrm>
        </p:grpSpPr>
        <mc:AlternateContent xmlns:mc="http://schemas.openxmlformats.org/markup-compatibility/2006" xmlns:p14="http://schemas.microsoft.com/office/powerpoint/2010/main">
          <mc:Choice Requires="p14">
            <p:contentPart p14:bwMode="auto" r:id="rId29">
              <p14:nvContentPartPr>
                <p14:cNvPr id="119" name="インク 118">
                  <a:extLst>
                    <a:ext uri="{FF2B5EF4-FFF2-40B4-BE49-F238E27FC236}">
                      <a16:creationId xmlns:a16="http://schemas.microsoft.com/office/drawing/2014/main" id="{B3E1F46B-A59A-F8AF-9E81-923DE1782C69}"/>
                    </a:ext>
                  </a:extLst>
                </p14:cNvPr>
                <p14:cNvContentPartPr/>
                <p14:nvPr/>
              </p14:nvContentPartPr>
              <p14:xfrm>
                <a:off x="1771478" y="3088155"/>
                <a:ext cx="360" cy="360"/>
              </p14:xfrm>
            </p:contentPart>
          </mc:Choice>
          <mc:Fallback xmlns="">
            <p:pic>
              <p:nvPicPr>
                <p:cNvPr id="119" name="インク 118">
                  <a:extLst>
                    <a:ext uri="{FF2B5EF4-FFF2-40B4-BE49-F238E27FC236}">
                      <a16:creationId xmlns:a16="http://schemas.microsoft.com/office/drawing/2014/main" id="{B3E1F46B-A59A-F8AF-9E81-923DE1782C69}"/>
                    </a:ext>
                  </a:extLst>
                </p:cNvPr>
                <p:cNvPicPr/>
                <p:nvPr/>
              </p:nvPicPr>
              <p:blipFill>
                <a:blip r:embed="rId30"/>
                <a:stretch>
                  <a:fillRect/>
                </a:stretch>
              </p:blipFill>
              <p:spPr>
                <a:xfrm>
                  <a:off x="1753478" y="3070515"/>
                  <a:ext cx="3600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20" name="インク 119">
                  <a:extLst>
                    <a:ext uri="{FF2B5EF4-FFF2-40B4-BE49-F238E27FC236}">
                      <a16:creationId xmlns:a16="http://schemas.microsoft.com/office/drawing/2014/main" id="{B2178C60-F9F0-E653-A7D1-2A0D6AA9BF24}"/>
                    </a:ext>
                  </a:extLst>
                </p14:cNvPr>
                <p14:cNvContentPartPr/>
                <p14:nvPr/>
              </p14:nvContentPartPr>
              <p14:xfrm>
                <a:off x="1788038" y="3107235"/>
                <a:ext cx="21240" cy="19800"/>
              </p14:xfrm>
            </p:contentPart>
          </mc:Choice>
          <mc:Fallback xmlns="">
            <p:pic>
              <p:nvPicPr>
                <p:cNvPr id="120" name="インク 119">
                  <a:extLst>
                    <a:ext uri="{FF2B5EF4-FFF2-40B4-BE49-F238E27FC236}">
                      <a16:creationId xmlns:a16="http://schemas.microsoft.com/office/drawing/2014/main" id="{B2178C60-F9F0-E653-A7D1-2A0D6AA9BF24}"/>
                    </a:ext>
                  </a:extLst>
                </p:cNvPr>
                <p:cNvPicPr/>
                <p:nvPr/>
              </p:nvPicPr>
              <p:blipFill>
                <a:blip r:embed="rId32"/>
                <a:stretch>
                  <a:fillRect/>
                </a:stretch>
              </p:blipFill>
              <p:spPr>
                <a:xfrm>
                  <a:off x="1770398" y="3089595"/>
                  <a:ext cx="56880" cy="5544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23" name="インク 122">
                  <a:extLst>
                    <a:ext uri="{FF2B5EF4-FFF2-40B4-BE49-F238E27FC236}">
                      <a16:creationId xmlns:a16="http://schemas.microsoft.com/office/drawing/2014/main" id="{3BE17F61-C647-58B0-DE0B-F73B37318FD1}"/>
                    </a:ext>
                  </a:extLst>
                </p14:cNvPr>
                <p14:cNvContentPartPr/>
                <p14:nvPr/>
              </p14:nvContentPartPr>
              <p14:xfrm>
                <a:off x="1783358" y="3024795"/>
                <a:ext cx="24120" cy="4320"/>
              </p14:xfrm>
            </p:contentPart>
          </mc:Choice>
          <mc:Fallback xmlns="">
            <p:pic>
              <p:nvPicPr>
                <p:cNvPr id="123" name="インク 122">
                  <a:extLst>
                    <a:ext uri="{FF2B5EF4-FFF2-40B4-BE49-F238E27FC236}">
                      <a16:creationId xmlns:a16="http://schemas.microsoft.com/office/drawing/2014/main" id="{3BE17F61-C647-58B0-DE0B-F73B37318FD1}"/>
                    </a:ext>
                  </a:extLst>
                </p:cNvPr>
                <p:cNvPicPr/>
                <p:nvPr/>
              </p:nvPicPr>
              <p:blipFill>
                <a:blip r:embed="rId34"/>
                <a:stretch>
                  <a:fillRect/>
                </a:stretch>
              </p:blipFill>
              <p:spPr>
                <a:xfrm>
                  <a:off x="1765358" y="3007155"/>
                  <a:ext cx="59760" cy="3996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24" name="インク 123">
                  <a:extLst>
                    <a:ext uri="{FF2B5EF4-FFF2-40B4-BE49-F238E27FC236}">
                      <a16:creationId xmlns:a16="http://schemas.microsoft.com/office/drawing/2014/main" id="{7CB75CD6-D1DA-5D8E-D2D5-B021C477AFE4}"/>
                    </a:ext>
                  </a:extLst>
                </p14:cNvPr>
                <p14:cNvContentPartPr/>
                <p14:nvPr/>
              </p14:nvContentPartPr>
              <p14:xfrm>
                <a:off x="1797758" y="3057195"/>
                <a:ext cx="2880" cy="110880"/>
              </p14:xfrm>
            </p:contentPart>
          </mc:Choice>
          <mc:Fallback xmlns="">
            <p:pic>
              <p:nvPicPr>
                <p:cNvPr id="124" name="インク 123">
                  <a:extLst>
                    <a:ext uri="{FF2B5EF4-FFF2-40B4-BE49-F238E27FC236}">
                      <a16:creationId xmlns:a16="http://schemas.microsoft.com/office/drawing/2014/main" id="{7CB75CD6-D1DA-5D8E-D2D5-B021C477AFE4}"/>
                    </a:ext>
                  </a:extLst>
                </p:cNvPr>
                <p:cNvPicPr/>
                <p:nvPr/>
              </p:nvPicPr>
              <p:blipFill>
                <a:blip r:embed="rId36"/>
                <a:stretch>
                  <a:fillRect/>
                </a:stretch>
              </p:blipFill>
              <p:spPr>
                <a:xfrm>
                  <a:off x="1779758" y="3039555"/>
                  <a:ext cx="38520" cy="14652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127" name="インク 126">
                  <a:extLst>
                    <a:ext uri="{FF2B5EF4-FFF2-40B4-BE49-F238E27FC236}">
                      <a16:creationId xmlns:a16="http://schemas.microsoft.com/office/drawing/2014/main" id="{33B7E296-6580-96E8-F754-8FB22452DC08}"/>
                    </a:ext>
                  </a:extLst>
                </p14:cNvPr>
                <p14:cNvContentPartPr/>
                <p14:nvPr/>
              </p14:nvContentPartPr>
              <p14:xfrm>
                <a:off x="1790558" y="3183555"/>
                <a:ext cx="24120" cy="2880"/>
              </p14:xfrm>
            </p:contentPart>
          </mc:Choice>
          <mc:Fallback xmlns="">
            <p:pic>
              <p:nvPicPr>
                <p:cNvPr id="127" name="インク 126">
                  <a:extLst>
                    <a:ext uri="{FF2B5EF4-FFF2-40B4-BE49-F238E27FC236}">
                      <a16:creationId xmlns:a16="http://schemas.microsoft.com/office/drawing/2014/main" id="{33B7E296-6580-96E8-F754-8FB22452DC08}"/>
                    </a:ext>
                  </a:extLst>
                </p:cNvPr>
                <p:cNvPicPr/>
                <p:nvPr/>
              </p:nvPicPr>
              <p:blipFill>
                <a:blip r:embed="rId38"/>
                <a:stretch>
                  <a:fillRect/>
                </a:stretch>
              </p:blipFill>
              <p:spPr>
                <a:xfrm>
                  <a:off x="1772558" y="3165555"/>
                  <a:ext cx="59760" cy="3852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128" name="インク 127">
                  <a:extLst>
                    <a:ext uri="{FF2B5EF4-FFF2-40B4-BE49-F238E27FC236}">
                      <a16:creationId xmlns:a16="http://schemas.microsoft.com/office/drawing/2014/main" id="{BA52696D-5BB5-9BDF-17F6-7874E3DF04C6}"/>
                    </a:ext>
                  </a:extLst>
                </p14:cNvPr>
                <p14:cNvContentPartPr/>
                <p14:nvPr/>
              </p14:nvContentPartPr>
              <p14:xfrm>
                <a:off x="1792718" y="3183555"/>
                <a:ext cx="6840" cy="2880"/>
              </p14:xfrm>
            </p:contentPart>
          </mc:Choice>
          <mc:Fallback xmlns="">
            <p:pic>
              <p:nvPicPr>
                <p:cNvPr id="128" name="インク 127">
                  <a:extLst>
                    <a:ext uri="{FF2B5EF4-FFF2-40B4-BE49-F238E27FC236}">
                      <a16:creationId xmlns:a16="http://schemas.microsoft.com/office/drawing/2014/main" id="{BA52696D-5BB5-9BDF-17F6-7874E3DF04C6}"/>
                    </a:ext>
                  </a:extLst>
                </p:cNvPr>
                <p:cNvPicPr/>
                <p:nvPr/>
              </p:nvPicPr>
              <p:blipFill>
                <a:blip r:embed="rId40"/>
                <a:stretch>
                  <a:fillRect/>
                </a:stretch>
              </p:blipFill>
              <p:spPr>
                <a:xfrm>
                  <a:off x="1775078" y="3165555"/>
                  <a:ext cx="42480" cy="3852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130" name="インク 129">
                  <a:extLst>
                    <a:ext uri="{FF2B5EF4-FFF2-40B4-BE49-F238E27FC236}">
                      <a16:creationId xmlns:a16="http://schemas.microsoft.com/office/drawing/2014/main" id="{B3FA4079-A2CA-9418-6D1A-CFD9558058AD}"/>
                    </a:ext>
                  </a:extLst>
                </p14:cNvPr>
                <p14:cNvContentPartPr/>
                <p14:nvPr/>
              </p14:nvContentPartPr>
              <p14:xfrm>
                <a:off x="1788038" y="3186075"/>
                <a:ext cx="21960" cy="5400"/>
              </p14:xfrm>
            </p:contentPart>
          </mc:Choice>
          <mc:Fallback xmlns="">
            <p:pic>
              <p:nvPicPr>
                <p:cNvPr id="130" name="インク 129">
                  <a:extLst>
                    <a:ext uri="{FF2B5EF4-FFF2-40B4-BE49-F238E27FC236}">
                      <a16:creationId xmlns:a16="http://schemas.microsoft.com/office/drawing/2014/main" id="{B3FA4079-A2CA-9418-6D1A-CFD9558058AD}"/>
                    </a:ext>
                  </a:extLst>
                </p:cNvPr>
                <p:cNvPicPr/>
                <p:nvPr/>
              </p:nvPicPr>
              <p:blipFill>
                <a:blip r:embed="rId42"/>
                <a:stretch>
                  <a:fillRect/>
                </a:stretch>
              </p:blipFill>
              <p:spPr>
                <a:xfrm>
                  <a:off x="1770398" y="3168075"/>
                  <a:ext cx="57600" cy="4104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132" name="インク 131">
                  <a:extLst>
                    <a:ext uri="{FF2B5EF4-FFF2-40B4-BE49-F238E27FC236}">
                      <a16:creationId xmlns:a16="http://schemas.microsoft.com/office/drawing/2014/main" id="{F5CF02C0-9415-8650-27CD-E4D7FFA62CE6}"/>
                    </a:ext>
                  </a:extLst>
                </p14:cNvPr>
                <p14:cNvContentPartPr/>
                <p14:nvPr/>
              </p14:nvContentPartPr>
              <p14:xfrm>
                <a:off x="1792718" y="3024075"/>
                <a:ext cx="14760" cy="360"/>
              </p14:xfrm>
            </p:contentPart>
          </mc:Choice>
          <mc:Fallback xmlns="">
            <p:pic>
              <p:nvPicPr>
                <p:cNvPr id="132" name="インク 131">
                  <a:extLst>
                    <a:ext uri="{FF2B5EF4-FFF2-40B4-BE49-F238E27FC236}">
                      <a16:creationId xmlns:a16="http://schemas.microsoft.com/office/drawing/2014/main" id="{F5CF02C0-9415-8650-27CD-E4D7FFA62CE6}"/>
                    </a:ext>
                  </a:extLst>
                </p:cNvPr>
                <p:cNvPicPr/>
                <p:nvPr/>
              </p:nvPicPr>
              <p:blipFill>
                <a:blip r:embed="rId44"/>
                <a:stretch>
                  <a:fillRect/>
                </a:stretch>
              </p:blipFill>
              <p:spPr>
                <a:xfrm>
                  <a:off x="1775078" y="3006075"/>
                  <a:ext cx="50400" cy="36000"/>
                </a:xfrm>
                <a:prstGeom prst="rect">
                  <a:avLst/>
                </a:prstGeom>
              </p:spPr>
            </p:pic>
          </mc:Fallback>
        </mc:AlternateContent>
      </p:grpSp>
    </p:spTree>
    <p:extLst>
      <p:ext uri="{BB962C8B-B14F-4D97-AF65-F5344CB8AC3E}">
        <p14:creationId xmlns:p14="http://schemas.microsoft.com/office/powerpoint/2010/main" val="273563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DD9E0-5980-750F-2EB8-C83084211073}"/>
              </a:ext>
            </a:extLst>
          </p:cNvPr>
          <p:cNvSpPr>
            <a:spLocks noGrp="1"/>
          </p:cNvSpPr>
          <p:nvPr>
            <p:ph type="title"/>
          </p:nvPr>
        </p:nvSpPr>
        <p:spPr>
          <a:xfrm>
            <a:off x="617220" y="413984"/>
            <a:ext cx="5657850" cy="643543"/>
          </a:xfrm>
        </p:spPr>
        <p:txBody>
          <a:bodyPr>
            <a:normAutofit/>
          </a:bodyPr>
          <a:lstStyle/>
          <a:p>
            <a:r>
              <a:rPr lang="ja-JP" altLang="en-US" dirty="0">
                <a:latin typeface="HG丸ｺﾞｼｯｸM-PRO" panose="020F0600000000000000" pitchFamily="50" charset="-128"/>
                <a:ea typeface="HG丸ｺﾞｼｯｸM-PRO" panose="020F0600000000000000" pitchFamily="50" charset="-128"/>
              </a:rPr>
              <a:t>ご料金表</a:t>
            </a:r>
            <a:r>
              <a:rPr lang="ja-JP" altLang="en-US" sz="1200" dirty="0">
                <a:latin typeface="HG丸ｺﾞｼｯｸM-PRO" panose="020F0600000000000000" pitchFamily="50" charset="-128"/>
                <a:ea typeface="HG丸ｺﾞｼｯｸM-PRO" panose="020F0600000000000000" pitchFamily="50" charset="-128"/>
              </a:rPr>
              <a:t>（要介護の方）</a:t>
            </a:r>
            <a:endParaRPr kumimoji="1" lang="ja-JP" altLang="en-US" sz="1200" dirty="0">
              <a:latin typeface="HG丸ｺﾞｼｯｸM-PRO" panose="020F0600000000000000" pitchFamily="50" charset="-128"/>
              <a:ea typeface="HG丸ｺﾞｼｯｸM-PRO" panose="020F0600000000000000" pitchFamily="50" charset="-128"/>
            </a:endParaRPr>
          </a:p>
        </p:txBody>
      </p:sp>
      <p:graphicFrame>
        <p:nvGraphicFramePr>
          <p:cNvPr id="3" name="表 3">
            <a:extLst>
              <a:ext uri="{FF2B5EF4-FFF2-40B4-BE49-F238E27FC236}">
                <a16:creationId xmlns:a16="http://schemas.microsoft.com/office/drawing/2014/main" id="{8CFCA771-288E-B160-A9DD-1ABD0761E061}"/>
              </a:ext>
            </a:extLst>
          </p:cNvPr>
          <p:cNvGraphicFramePr>
            <a:graphicFrameLocks noGrp="1"/>
          </p:cNvGraphicFramePr>
          <p:nvPr>
            <p:ph sz="half" idx="1"/>
            <p:extLst>
              <p:ext uri="{D42A27DB-BD31-4B8C-83A1-F6EECF244321}">
                <p14:modId xmlns:p14="http://schemas.microsoft.com/office/powerpoint/2010/main" val="3304764631"/>
              </p:ext>
            </p:extLst>
          </p:nvPr>
        </p:nvGraphicFramePr>
        <p:xfrm>
          <a:off x="600233" y="1494990"/>
          <a:ext cx="5880775" cy="1916934"/>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1757136329"/>
                    </a:ext>
                  </a:extLst>
                </a:gridCol>
                <a:gridCol w="1176155">
                  <a:extLst>
                    <a:ext uri="{9D8B030D-6E8A-4147-A177-3AD203B41FA5}">
                      <a16:colId xmlns:a16="http://schemas.microsoft.com/office/drawing/2014/main" val="957956943"/>
                    </a:ext>
                  </a:extLst>
                </a:gridCol>
                <a:gridCol w="1176155">
                  <a:extLst>
                    <a:ext uri="{9D8B030D-6E8A-4147-A177-3AD203B41FA5}">
                      <a16:colId xmlns:a16="http://schemas.microsoft.com/office/drawing/2014/main" val="2572192328"/>
                    </a:ext>
                  </a:extLst>
                </a:gridCol>
                <a:gridCol w="1176155">
                  <a:extLst>
                    <a:ext uri="{9D8B030D-6E8A-4147-A177-3AD203B41FA5}">
                      <a16:colId xmlns:a16="http://schemas.microsoft.com/office/drawing/2014/main" val="4225355881"/>
                    </a:ext>
                  </a:extLst>
                </a:gridCol>
                <a:gridCol w="1176155">
                  <a:extLst>
                    <a:ext uri="{9D8B030D-6E8A-4147-A177-3AD203B41FA5}">
                      <a16:colId xmlns:a16="http://schemas.microsoft.com/office/drawing/2014/main" val="2991784411"/>
                    </a:ext>
                  </a:extLst>
                </a:gridCol>
              </a:tblGrid>
              <a:tr h="40324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地域密着型</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通所介護費</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a:t>
                      </a:r>
                      <a:r>
                        <a:rPr kumimoji="1" lang="en-US" altLang="ja-JP" sz="1100" dirty="0">
                          <a:latin typeface="HG丸ｺﾞｼｯｸM-PRO" panose="020F0600000000000000" pitchFamily="50" charset="-128"/>
                          <a:ea typeface="HG丸ｺﾞｼｯｸM-PRO" panose="020F0600000000000000" pitchFamily="50" charset="-128"/>
                        </a:rPr>
                        <a:t>1</a:t>
                      </a:r>
                      <a:r>
                        <a:rPr kumimoji="1" lang="ja-JP" altLang="en-US" sz="1100" dirty="0">
                          <a:latin typeface="HG丸ｺﾞｼｯｸM-PRO" panose="020F0600000000000000" pitchFamily="50" charset="-128"/>
                          <a:ea typeface="HG丸ｺﾞｼｯｸM-PRO" panose="020F0600000000000000" pitchFamily="50" charset="-128"/>
                        </a:rPr>
                        <a:t>回につき）</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割</a:t>
                      </a:r>
                    </a:p>
                  </a:txBody>
                  <a:tcPr/>
                </a:tc>
                <a:extLst>
                  <a:ext uri="{0D108BD9-81ED-4DB2-BD59-A6C34878D82A}">
                    <a16:rowId xmlns:a16="http://schemas.microsoft.com/office/drawing/2014/main" val="1228496001"/>
                  </a:ext>
                </a:extLst>
              </a:tr>
              <a:tr h="28625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要介護１</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４１６</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446</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892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1338</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202246636"/>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要介護２</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４７８</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513</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1025</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1538</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3284945035"/>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要介護３</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５４０</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579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1158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1737</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608447989"/>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要介護４</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６００</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644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1287</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1930</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815568841"/>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要介護５</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６６３</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711</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1422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2133</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447429366"/>
                  </a:ext>
                </a:extLst>
              </a:tr>
            </a:tbl>
          </a:graphicData>
        </a:graphic>
      </p:graphicFrame>
      <p:sp>
        <p:nvSpPr>
          <p:cNvPr id="7" name="テキスト ボックス 6">
            <a:extLst>
              <a:ext uri="{FF2B5EF4-FFF2-40B4-BE49-F238E27FC236}">
                <a16:creationId xmlns:a16="http://schemas.microsoft.com/office/drawing/2014/main" id="{439E9E68-11E4-89C4-1AE7-F8B95724C990}"/>
              </a:ext>
            </a:extLst>
          </p:cNvPr>
          <p:cNvSpPr txBox="1"/>
          <p:nvPr/>
        </p:nvSpPr>
        <p:spPr>
          <a:xfrm>
            <a:off x="600232" y="1125658"/>
            <a:ext cx="4131785"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所要時間３時間以上４時間未満の場合</a:t>
            </a:r>
          </a:p>
        </p:txBody>
      </p:sp>
      <p:sp>
        <p:nvSpPr>
          <p:cNvPr id="8" name="テキスト ボックス 7">
            <a:extLst>
              <a:ext uri="{FF2B5EF4-FFF2-40B4-BE49-F238E27FC236}">
                <a16:creationId xmlns:a16="http://schemas.microsoft.com/office/drawing/2014/main" id="{B661D02F-91D1-67C0-8EF8-F421DB3CB726}"/>
              </a:ext>
            </a:extLst>
          </p:cNvPr>
          <p:cNvSpPr txBox="1"/>
          <p:nvPr/>
        </p:nvSpPr>
        <p:spPr>
          <a:xfrm>
            <a:off x="600233" y="3480055"/>
            <a:ext cx="4131786"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所要時間４時間以上５時間未満の場合</a:t>
            </a:r>
          </a:p>
        </p:txBody>
      </p:sp>
      <p:graphicFrame>
        <p:nvGraphicFramePr>
          <p:cNvPr id="9" name="表 3">
            <a:extLst>
              <a:ext uri="{FF2B5EF4-FFF2-40B4-BE49-F238E27FC236}">
                <a16:creationId xmlns:a16="http://schemas.microsoft.com/office/drawing/2014/main" id="{C11D5419-AF86-D649-830C-7C952481AF3E}"/>
              </a:ext>
            </a:extLst>
          </p:cNvPr>
          <p:cNvGraphicFramePr>
            <a:graphicFrameLocks/>
          </p:cNvGraphicFramePr>
          <p:nvPr>
            <p:extLst>
              <p:ext uri="{D42A27DB-BD31-4B8C-83A1-F6EECF244321}">
                <p14:modId xmlns:p14="http://schemas.microsoft.com/office/powerpoint/2010/main" val="2763434091"/>
              </p:ext>
            </p:extLst>
          </p:nvPr>
        </p:nvGraphicFramePr>
        <p:xfrm>
          <a:off x="600233" y="3917518"/>
          <a:ext cx="5880775" cy="1916934"/>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1757136329"/>
                    </a:ext>
                  </a:extLst>
                </a:gridCol>
                <a:gridCol w="1176155">
                  <a:extLst>
                    <a:ext uri="{9D8B030D-6E8A-4147-A177-3AD203B41FA5}">
                      <a16:colId xmlns:a16="http://schemas.microsoft.com/office/drawing/2014/main" val="957956943"/>
                    </a:ext>
                  </a:extLst>
                </a:gridCol>
                <a:gridCol w="1176155">
                  <a:extLst>
                    <a:ext uri="{9D8B030D-6E8A-4147-A177-3AD203B41FA5}">
                      <a16:colId xmlns:a16="http://schemas.microsoft.com/office/drawing/2014/main" val="2572192328"/>
                    </a:ext>
                  </a:extLst>
                </a:gridCol>
                <a:gridCol w="1176155">
                  <a:extLst>
                    <a:ext uri="{9D8B030D-6E8A-4147-A177-3AD203B41FA5}">
                      <a16:colId xmlns:a16="http://schemas.microsoft.com/office/drawing/2014/main" val="4225355881"/>
                    </a:ext>
                  </a:extLst>
                </a:gridCol>
                <a:gridCol w="1176155">
                  <a:extLst>
                    <a:ext uri="{9D8B030D-6E8A-4147-A177-3AD203B41FA5}">
                      <a16:colId xmlns:a16="http://schemas.microsoft.com/office/drawing/2014/main" val="2991784411"/>
                    </a:ext>
                  </a:extLst>
                </a:gridCol>
              </a:tblGrid>
              <a:tr h="59170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地域密着型</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通所介護費</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a:t>
                      </a:r>
                      <a:r>
                        <a:rPr kumimoji="1" lang="en-US" altLang="ja-JP" sz="1100" dirty="0">
                          <a:latin typeface="HG丸ｺﾞｼｯｸM-PRO" panose="020F0600000000000000" pitchFamily="50" charset="-128"/>
                          <a:ea typeface="HG丸ｺﾞｼｯｸM-PRO" panose="020F0600000000000000" pitchFamily="50" charset="-128"/>
                        </a:rPr>
                        <a:t>1</a:t>
                      </a:r>
                      <a:r>
                        <a:rPr kumimoji="1" lang="ja-JP" altLang="en-US" sz="1100" dirty="0">
                          <a:latin typeface="HG丸ｺﾞｼｯｸM-PRO" panose="020F0600000000000000" pitchFamily="50" charset="-128"/>
                          <a:ea typeface="HG丸ｺﾞｼｯｸM-PRO" panose="020F0600000000000000" pitchFamily="50" charset="-128"/>
                        </a:rPr>
                        <a:t>回につき）</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割</a:t>
                      </a:r>
                    </a:p>
                  </a:txBody>
                  <a:tcPr/>
                </a:tc>
                <a:extLst>
                  <a:ext uri="{0D108BD9-81ED-4DB2-BD59-A6C34878D82A}">
                    <a16:rowId xmlns:a16="http://schemas.microsoft.com/office/drawing/2014/main" val="1228496001"/>
                  </a:ext>
                </a:extLst>
              </a:tr>
              <a:tr h="28625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要介護１</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４３６</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46</a:t>
                      </a:r>
                      <a:r>
                        <a:rPr kumimoji="1" lang="ja-JP" altLang="en-US" sz="1100" dirty="0">
                          <a:latin typeface="HG丸ｺﾞｼｯｸM-PRO" panose="020F0600000000000000" pitchFamily="50" charset="-128"/>
                          <a:ea typeface="HG丸ｺﾞｼｯｸM-PRO" panose="020F0600000000000000" pitchFamily="50" charset="-128"/>
                        </a:rPr>
                        <a:t>８円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93</a:t>
                      </a:r>
                      <a:r>
                        <a:rPr kumimoji="1" lang="ja-JP" altLang="en-US" sz="1100" dirty="0">
                          <a:latin typeface="HG丸ｺﾞｼｯｸM-PRO" panose="020F0600000000000000" pitchFamily="50" charset="-128"/>
                          <a:ea typeface="HG丸ｺﾞｼｯｸM-PRO" panose="020F0600000000000000" pitchFamily="50" charset="-128"/>
                        </a:rPr>
                        <a:t>５円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1402</a:t>
                      </a:r>
                      <a:r>
                        <a:rPr kumimoji="1" lang="ja-JP" altLang="en-US" sz="1100" dirty="0">
                          <a:latin typeface="HG丸ｺﾞｼｯｸM-PRO" panose="020F0600000000000000" pitchFamily="50" charset="-128"/>
                          <a:ea typeface="HG丸ｺﾞｼｯｸM-PRO" panose="020F0600000000000000" pitchFamily="50" charset="-128"/>
                        </a:rPr>
                        <a:t>円</a:t>
                      </a:r>
                      <a:endParaRPr kumimoji="1" lang="en-US" altLang="ja-JP" sz="11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02246636"/>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要介護２</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５０１</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53</a:t>
                      </a:r>
                      <a:r>
                        <a:rPr kumimoji="1" lang="ja-JP" altLang="en-US" sz="1100" dirty="0">
                          <a:latin typeface="HG丸ｺﾞｼｯｸM-PRO" panose="020F0600000000000000" pitchFamily="50" charset="-128"/>
                          <a:ea typeface="HG丸ｺﾞｼｯｸM-PRO" panose="020F0600000000000000" pitchFamily="50" charset="-128"/>
                        </a:rPr>
                        <a:t>７円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1074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1611</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3284945035"/>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要介護３</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５６６</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60</a:t>
                      </a:r>
                      <a:r>
                        <a:rPr kumimoji="1" lang="ja-JP" altLang="en-US" sz="1100" dirty="0">
                          <a:latin typeface="HG丸ｺﾞｼｯｸM-PRO" panose="020F0600000000000000" pitchFamily="50" charset="-128"/>
                          <a:ea typeface="HG丸ｺﾞｼｯｸM-PRO" panose="020F0600000000000000" pitchFamily="50" charset="-128"/>
                        </a:rPr>
                        <a:t>７円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1214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1821</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608447989"/>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要介護４</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６２９</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67</a:t>
                      </a:r>
                      <a:r>
                        <a:rPr kumimoji="1" lang="ja-JP" altLang="en-US" sz="1100" dirty="0">
                          <a:latin typeface="HG丸ｺﾞｼｯｸM-PRO" panose="020F0600000000000000" pitchFamily="50" charset="-128"/>
                          <a:ea typeface="HG丸ｺﾞｼｯｸM-PRO" panose="020F0600000000000000" pitchFamily="50" charset="-128"/>
                        </a:rPr>
                        <a:t>５円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1349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2023</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815568841"/>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要介護５</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６９５</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74</a:t>
                      </a:r>
                      <a:r>
                        <a:rPr kumimoji="1" lang="ja-JP" altLang="en-US" sz="1100" dirty="0">
                          <a:latin typeface="HG丸ｺﾞｼｯｸM-PRO" panose="020F0600000000000000" pitchFamily="50" charset="-128"/>
                          <a:ea typeface="HG丸ｺﾞｼｯｸM-PRO" panose="020F0600000000000000" pitchFamily="50" charset="-128"/>
                        </a:rPr>
                        <a:t>５円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1490</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2235</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447429366"/>
                  </a:ext>
                </a:extLst>
              </a:tr>
            </a:tbl>
          </a:graphicData>
        </a:graphic>
      </p:graphicFrame>
      <p:sp>
        <p:nvSpPr>
          <p:cNvPr id="10" name="テキスト ボックス 9">
            <a:extLst>
              <a:ext uri="{FF2B5EF4-FFF2-40B4-BE49-F238E27FC236}">
                <a16:creationId xmlns:a16="http://schemas.microsoft.com/office/drawing/2014/main" id="{8897444A-8B43-1517-F2E6-E1969DDAA01B}"/>
              </a:ext>
            </a:extLst>
          </p:cNvPr>
          <p:cNvSpPr txBox="1"/>
          <p:nvPr/>
        </p:nvSpPr>
        <p:spPr>
          <a:xfrm>
            <a:off x="600232" y="5849776"/>
            <a:ext cx="4131787"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所要時間５時間以上６時間未満の場合</a:t>
            </a:r>
          </a:p>
        </p:txBody>
      </p:sp>
      <p:graphicFrame>
        <p:nvGraphicFramePr>
          <p:cNvPr id="12" name="表 3">
            <a:extLst>
              <a:ext uri="{FF2B5EF4-FFF2-40B4-BE49-F238E27FC236}">
                <a16:creationId xmlns:a16="http://schemas.microsoft.com/office/drawing/2014/main" id="{2F75459B-E492-6A96-A15D-6AA5FAFCEDB8}"/>
              </a:ext>
            </a:extLst>
          </p:cNvPr>
          <p:cNvGraphicFramePr>
            <a:graphicFrameLocks/>
          </p:cNvGraphicFramePr>
          <p:nvPr>
            <p:extLst>
              <p:ext uri="{D42A27DB-BD31-4B8C-83A1-F6EECF244321}">
                <p14:modId xmlns:p14="http://schemas.microsoft.com/office/powerpoint/2010/main" val="4025156651"/>
              </p:ext>
            </p:extLst>
          </p:nvPr>
        </p:nvGraphicFramePr>
        <p:xfrm>
          <a:off x="600233" y="6245600"/>
          <a:ext cx="5880775" cy="1916934"/>
        </p:xfrm>
        <a:graphic>
          <a:graphicData uri="http://schemas.openxmlformats.org/drawingml/2006/table">
            <a:tbl>
              <a:tblPr firstRow="1" bandRow="1">
                <a:tableStyleId>{5C22544A-7EE6-4342-B048-85BDC9FD1C3A}</a:tableStyleId>
              </a:tblPr>
              <a:tblGrid>
                <a:gridCol w="1180441">
                  <a:extLst>
                    <a:ext uri="{9D8B030D-6E8A-4147-A177-3AD203B41FA5}">
                      <a16:colId xmlns:a16="http://schemas.microsoft.com/office/drawing/2014/main" val="1757136329"/>
                    </a:ext>
                  </a:extLst>
                </a:gridCol>
                <a:gridCol w="1171869">
                  <a:extLst>
                    <a:ext uri="{9D8B030D-6E8A-4147-A177-3AD203B41FA5}">
                      <a16:colId xmlns:a16="http://schemas.microsoft.com/office/drawing/2014/main" val="957956943"/>
                    </a:ext>
                  </a:extLst>
                </a:gridCol>
                <a:gridCol w="1176155">
                  <a:extLst>
                    <a:ext uri="{9D8B030D-6E8A-4147-A177-3AD203B41FA5}">
                      <a16:colId xmlns:a16="http://schemas.microsoft.com/office/drawing/2014/main" val="2572192328"/>
                    </a:ext>
                  </a:extLst>
                </a:gridCol>
                <a:gridCol w="1176155">
                  <a:extLst>
                    <a:ext uri="{9D8B030D-6E8A-4147-A177-3AD203B41FA5}">
                      <a16:colId xmlns:a16="http://schemas.microsoft.com/office/drawing/2014/main" val="4225355881"/>
                    </a:ext>
                  </a:extLst>
                </a:gridCol>
                <a:gridCol w="1176155">
                  <a:extLst>
                    <a:ext uri="{9D8B030D-6E8A-4147-A177-3AD203B41FA5}">
                      <a16:colId xmlns:a16="http://schemas.microsoft.com/office/drawing/2014/main" val="2991784411"/>
                    </a:ext>
                  </a:extLst>
                </a:gridCol>
              </a:tblGrid>
              <a:tr h="59170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地域密着型</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通所介護費</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a:t>
                      </a:r>
                      <a:r>
                        <a:rPr kumimoji="1" lang="en-US" altLang="ja-JP" sz="1100" dirty="0">
                          <a:latin typeface="HG丸ｺﾞｼｯｸM-PRO" panose="020F0600000000000000" pitchFamily="50" charset="-128"/>
                          <a:ea typeface="HG丸ｺﾞｼｯｸM-PRO" panose="020F0600000000000000" pitchFamily="50" charset="-128"/>
                        </a:rPr>
                        <a:t>1</a:t>
                      </a:r>
                      <a:r>
                        <a:rPr kumimoji="1" lang="ja-JP" altLang="en-US" sz="1100" dirty="0">
                          <a:latin typeface="HG丸ｺﾞｼｯｸM-PRO" panose="020F0600000000000000" pitchFamily="50" charset="-128"/>
                          <a:ea typeface="HG丸ｺﾞｼｯｸM-PRO" panose="020F0600000000000000" pitchFamily="50" charset="-128"/>
                        </a:rPr>
                        <a:t>回につき）</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割</a:t>
                      </a:r>
                    </a:p>
                  </a:txBody>
                  <a:tcPr/>
                </a:tc>
                <a:extLst>
                  <a:ext uri="{0D108BD9-81ED-4DB2-BD59-A6C34878D82A}">
                    <a16:rowId xmlns:a16="http://schemas.microsoft.com/office/drawing/2014/main" val="1228496001"/>
                  </a:ext>
                </a:extLst>
              </a:tr>
              <a:tr h="28625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要介護１</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657</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705</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1409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2113</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202246636"/>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要介護２</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776</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832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1664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2496</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3284945035"/>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要介護３</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896</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961</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,1921</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2882</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608447989"/>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要介護４</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1013</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1086</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2172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3258</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815568841"/>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要介護５</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1134</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1216</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2432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3647</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447429366"/>
                  </a:ext>
                </a:extLst>
              </a:tr>
            </a:tbl>
          </a:graphicData>
        </a:graphic>
      </p:graphicFrame>
      <p:sp>
        <p:nvSpPr>
          <p:cNvPr id="6" name="テキスト ボックス 5">
            <a:extLst>
              <a:ext uri="{FF2B5EF4-FFF2-40B4-BE49-F238E27FC236}">
                <a16:creationId xmlns:a16="http://schemas.microsoft.com/office/drawing/2014/main" id="{6499710A-3F18-22D7-4DF9-B72A58CD1EB8}"/>
              </a:ext>
            </a:extLst>
          </p:cNvPr>
          <p:cNvSpPr txBox="1"/>
          <p:nvPr/>
        </p:nvSpPr>
        <p:spPr>
          <a:xfrm>
            <a:off x="6481008" y="9614095"/>
            <a:ext cx="3433010" cy="246221"/>
          </a:xfrm>
          <a:prstGeom prst="rect">
            <a:avLst/>
          </a:prstGeom>
          <a:noFill/>
        </p:spPr>
        <p:txBody>
          <a:bodyPr wrap="square">
            <a:spAutoFit/>
          </a:bodyPr>
          <a:lstStyle/>
          <a:p>
            <a:r>
              <a:rPr kumimoji="1" lang="en-US" altLang="ja-JP" sz="1000" dirty="0">
                <a:latin typeface="HG丸ｺﾞｼｯｸM-PRO" panose="020F0600000000000000" pitchFamily="50" charset="-128"/>
                <a:ea typeface="HG丸ｺﾞｼｯｸM-PRO" panose="020F0600000000000000" pitchFamily="50" charset="-128"/>
              </a:rPr>
              <a:t>P4</a:t>
            </a:r>
            <a:endParaRPr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13688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8CFCA771-288E-B160-A9DD-1ABD0761E061}"/>
              </a:ext>
            </a:extLst>
          </p:cNvPr>
          <p:cNvGraphicFramePr>
            <a:graphicFrameLocks noGrp="1"/>
          </p:cNvGraphicFramePr>
          <p:nvPr>
            <p:ph sz="half" idx="1"/>
            <p:extLst>
              <p:ext uri="{D42A27DB-BD31-4B8C-83A1-F6EECF244321}">
                <p14:modId xmlns:p14="http://schemas.microsoft.com/office/powerpoint/2010/main" val="227600569"/>
              </p:ext>
            </p:extLst>
          </p:nvPr>
        </p:nvGraphicFramePr>
        <p:xfrm>
          <a:off x="600233" y="1494990"/>
          <a:ext cx="5880775" cy="1916934"/>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1757136329"/>
                    </a:ext>
                  </a:extLst>
                </a:gridCol>
                <a:gridCol w="1176155">
                  <a:extLst>
                    <a:ext uri="{9D8B030D-6E8A-4147-A177-3AD203B41FA5}">
                      <a16:colId xmlns:a16="http://schemas.microsoft.com/office/drawing/2014/main" val="957956943"/>
                    </a:ext>
                  </a:extLst>
                </a:gridCol>
                <a:gridCol w="1176155">
                  <a:extLst>
                    <a:ext uri="{9D8B030D-6E8A-4147-A177-3AD203B41FA5}">
                      <a16:colId xmlns:a16="http://schemas.microsoft.com/office/drawing/2014/main" val="2572192328"/>
                    </a:ext>
                  </a:extLst>
                </a:gridCol>
                <a:gridCol w="1176155">
                  <a:extLst>
                    <a:ext uri="{9D8B030D-6E8A-4147-A177-3AD203B41FA5}">
                      <a16:colId xmlns:a16="http://schemas.microsoft.com/office/drawing/2014/main" val="4225355881"/>
                    </a:ext>
                  </a:extLst>
                </a:gridCol>
                <a:gridCol w="1176155">
                  <a:extLst>
                    <a:ext uri="{9D8B030D-6E8A-4147-A177-3AD203B41FA5}">
                      <a16:colId xmlns:a16="http://schemas.microsoft.com/office/drawing/2014/main" val="2991784411"/>
                    </a:ext>
                  </a:extLst>
                </a:gridCol>
              </a:tblGrid>
              <a:tr h="40324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地域密着型</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通所介護費</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a:t>
                      </a:r>
                      <a:r>
                        <a:rPr kumimoji="1" lang="en-US" altLang="ja-JP" sz="1100" dirty="0">
                          <a:latin typeface="HG丸ｺﾞｼｯｸM-PRO" panose="020F0600000000000000" pitchFamily="50" charset="-128"/>
                          <a:ea typeface="HG丸ｺﾞｼｯｸM-PRO" panose="020F0600000000000000" pitchFamily="50" charset="-128"/>
                        </a:rPr>
                        <a:t>1</a:t>
                      </a:r>
                      <a:r>
                        <a:rPr kumimoji="1" lang="ja-JP" altLang="en-US" sz="1100" dirty="0">
                          <a:latin typeface="HG丸ｺﾞｼｯｸM-PRO" panose="020F0600000000000000" pitchFamily="50" charset="-128"/>
                          <a:ea typeface="HG丸ｺﾞｼｯｸM-PRO" panose="020F0600000000000000" pitchFamily="50" charset="-128"/>
                        </a:rPr>
                        <a:t>回につき）</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割</a:t>
                      </a:r>
                    </a:p>
                  </a:txBody>
                  <a:tcPr/>
                </a:tc>
                <a:extLst>
                  <a:ext uri="{0D108BD9-81ED-4DB2-BD59-A6C34878D82A}">
                    <a16:rowId xmlns:a16="http://schemas.microsoft.com/office/drawing/2014/main" val="1228496001"/>
                  </a:ext>
                </a:extLst>
              </a:tr>
              <a:tr h="28625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要介護１</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678</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727</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1454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2181</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202246636"/>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要介護２</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801</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859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1718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2576</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3284945035"/>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要介護３</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925</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992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1984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2975</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608447989"/>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要介護４</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1049</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1125</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2249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3374</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815568841"/>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要介護５</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1172</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1257</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2513</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3769</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447429366"/>
                  </a:ext>
                </a:extLst>
              </a:tr>
            </a:tbl>
          </a:graphicData>
        </a:graphic>
      </p:graphicFrame>
      <p:sp>
        <p:nvSpPr>
          <p:cNvPr id="7" name="テキスト ボックス 6">
            <a:extLst>
              <a:ext uri="{FF2B5EF4-FFF2-40B4-BE49-F238E27FC236}">
                <a16:creationId xmlns:a16="http://schemas.microsoft.com/office/drawing/2014/main" id="{439E9E68-11E4-89C4-1AE7-F8B95724C990}"/>
              </a:ext>
            </a:extLst>
          </p:cNvPr>
          <p:cNvSpPr txBox="1"/>
          <p:nvPr/>
        </p:nvSpPr>
        <p:spPr>
          <a:xfrm>
            <a:off x="600232" y="1125658"/>
            <a:ext cx="4101307"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所要時間６時間以上７時間未満の場合</a:t>
            </a:r>
          </a:p>
        </p:txBody>
      </p:sp>
      <p:sp>
        <p:nvSpPr>
          <p:cNvPr id="8" name="テキスト ボックス 7">
            <a:extLst>
              <a:ext uri="{FF2B5EF4-FFF2-40B4-BE49-F238E27FC236}">
                <a16:creationId xmlns:a16="http://schemas.microsoft.com/office/drawing/2014/main" id="{B661D02F-91D1-67C0-8EF8-F421DB3CB726}"/>
              </a:ext>
            </a:extLst>
          </p:cNvPr>
          <p:cNvSpPr txBox="1"/>
          <p:nvPr/>
        </p:nvSpPr>
        <p:spPr>
          <a:xfrm>
            <a:off x="600232" y="3480055"/>
            <a:ext cx="4101307"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所要時間７時間以上８時間未満の場合</a:t>
            </a:r>
          </a:p>
        </p:txBody>
      </p:sp>
      <p:graphicFrame>
        <p:nvGraphicFramePr>
          <p:cNvPr id="9" name="表 3">
            <a:extLst>
              <a:ext uri="{FF2B5EF4-FFF2-40B4-BE49-F238E27FC236}">
                <a16:creationId xmlns:a16="http://schemas.microsoft.com/office/drawing/2014/main" id="{C11D5419-AF86-D649-830C-7C952481AF3E}"/>
              </a:ext>
            </a:extLst>
          </p:cNvPr>
          <p:cNvGraphicFramePr>
            <a:graphicFrameLocks/>
          </p:cNvGraphicFramePr>
          <p:nvPr>
            <p:extLst>
              <p:ext uri="{D42A27DB-BD31-4B8C-83A1-F6EECF244321}">
                <p14:modId xmlns:p14="http://schemas.microsoft.com/office/powerpoint/2010/main" val="3508680309"/>
              </p:ext>
            </p:extLst>
          </p:nvPr>
        </p:nvGraphicFramePr>
        <p:xfrm>
          <a:off x="600233" y="3917518"/>
          <a:ext cx="5880775" cy="1916934"/>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1757136329"/>
                    </a:ext>
                  </a:extLst>
                </a:gridCol>
                <a:gridCol w="1176155">
                  <a:extLst>
                    <a:ext uri="{9D8B030D-6E8A-4147-A177-3AD203B41FA5}">
                      <a16:colId xmlns:a16="http://schemas.microsoft.com/office/drawing/2014/main" val="957956943"/>
                    </a:ext>
                  </a:extLst>
                </a:gridCol>
                <a:gridCol w="1176155">
                  <a:extLst>
                    <a:ext uri="{9D8B030D-6E8A-4147-A177-3AD203B41FA5}">
                      <a16:colId xmlns:a16="http://schemas.microsoft.com/office/drawing/2014/main" val="2572192328"/>
                    </a:ext>
                  </a:extLst>
                </a:gridCol>
                <a:gridCol w="1176155">
                  <a:extLst>
                    <a:ext uri="{9D8B030D-6E8A-4147-A177-3AD203B41FA5}">
                      <a16:colId xmlns:a16="http://schemas.microsoft.com/office/drawing/2014/main" val="4225355881"/>
                    </a:ext>
                  </a:extLst>
                </a:gridCol>
                <a:gridCol w="1176155">
                  <a:extLst>
                    <a:ext uri="{9D8B030D-6E8A-4147-A177-3AD203B41FA5}">
                      <a16:colId xmlns:a16="http://schemas.microsoft.com/office/drawing/2014/main" val="2991784411"/>
                    </a:ext>
                  </a:extLst>
                </a:gridCol>
              </a:tblGrid>
              <a:tr h="59170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地域密着型</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通所介護費</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a:t>
                      </a:r>
                      <a:r>
                        <a:rPr kumimoji="1" lang="en-US" altLang="ja-JP" sz="1100" dirty="0">
                          <a:latin typeface="HG丸ｺﾞｼｯｸM-PRO" panose="020F0600000000000000" pitchFamily="50" charset="-128"/>
                          <a:ea typeface="HG丸ｺﾞｼｯｸM-PRO" panose="020F0600000000000000" pitchFamily="50" charset="-128"/>
                        </a:rPr>
                        <a:t>1</a:t>
                      </a:r>
                      <a:r>
                        <a:rPr kumimoji="1" lang="ja-JP" altLang="en-US" sz="1100" dirty="0">
                          <a:latin typeface="HG丸ｺﾞｼｯｸM-PRO" panose="020F0600000000000000" pitchFamily="50" charset="-128"/>
                          <a:ea typeface="HG丸ｺﾞｼｯｸM-PRO" panose="020F0600000000000000" pitchFamily="50" charset="-128"/>
                        </a:rPr>
                        <a:t>回につき）</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割</a:t>
                      </a:r>
                    </a:p>
                  </a:txBody>
                  <a:tcPr/>
                </a:tc>
                <a:extLst>
                  <a:ext uri="{0D108BD9-81ED-4DB2-BD59-A6C34878D82A}">
                    <a16:rowId xmlns:a16="http://schemas.microsoft.com/office/drawing/2014/main" val="1228496001"/>
                  </a:ext>
                </a:extLst>
              </a:tr>
              <a:tr h="28625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要介護１</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753</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808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1615</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2422</a:t>
                      </a:r>
                      <a:r>
                        <a:rPr kumimoji="1" lang="ja-JP" altLang="en-US" sz="1100" dirty="0">
                          <a:latin typeface="HG丸ｺﾞｼｯｸM-PRO" panose="020F0600000000000000" pitchFamily="50" charset="-128"/>
                          <a:ea typeface="HG丸ｺﾞｼｯｸM-PRO" panose="020F0600000000000000" pitchFamily="50" charset="-128"/>
                        </a:rPr>
                        <a:t>円</a:t>
                      </a:r>
                      <a:endParaRPr kumimoji="1" lang="en-US" altLang="ja-JP" sz="11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02246636"/>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要介護２</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890</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954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1908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2862</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3284945035"/>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要介護３</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1032</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1107</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2213</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3319</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608447989"/>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要介護４</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1172</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1257</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2513</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3769</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815568841"/>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要介護５</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1312</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1407</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2813</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4220</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447429366"/>
                  </a:ext>
                </a:extLst>
              </a:tr>
            </a:tbl>
          </a:graphicData>
        </a:graphic>
      </p:graphicFrame>
      <p:sp>
        <p:nvSpPr>
          <p:cNvPr id="10" name="テキスト ボックス 9">
            <a:extLst>
              <a:ext uri="{FF2B5EF4-FFF2-40B4-BE49-F238E27FC236}">
                <a16:creationId xmlns:a16="http://schemas.microsoft.com/office/drawing/2014/main" id="{8897444A-8B43-1517-F2E6-E1969DDAA01B}"/>
              </a:ext>
            </a:extLst>
          </p:cNvPr>
          <p:cNvSpPr txBox="1"/>
          <p:nvPr/>
        </p:nvSpPr>
        <p:spPr>
          <a:xfrm>
            <a:off x="600233" y="5849776"/>
            <a:ext cx="4101306"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所要時間８時間以上９時間未満の場合</a:t>
            </a:r>
          </a:p>
        </p:txBody>
      </p:sp>
      <p:graphicFrame>
        <p:nvGraphicFramePr>
          <p:cNvPr id="12" name="表 3">
            <a:extLst>
              <a:ext uri="{FF2B5EF4-FFF2-40B4-BE49-F238E27FC236}">
                <a16:creationId xmlns:a16="http://schemas.microsoft.com/office/drawing/2014/main" id="{2F75459B-E492-6A96-A15D-6AA5FAFCEDB8}"/>
              </a:ext>
            </a:extLst>
          </p:cNvPr>
          <p:cNvGraphicFramePr>
            <a:graphicFrameLocks/>
          </p:cNvGraphicFramePr>
          <p:nvPr>
            <p:extLst>
              <p:ext uri="{D42A27DB-BD31-4B8C-83A1-F6EECF244321}">
                <p14:modId xmlns:p14="http://schemas.microsoft.com/office/powerpoint/2010/main" val="4236252859"/>
              </p:ext>
            </p:extLst>
          </p:nvPr>
        </p:nvGraphicFramePr>
        <p:xfrm>
          <a:off x="600233" y="6245600"/>
          <a:ext cx="5880775" cy="1916934"/>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1757136329"/>
                    </a:ext>
                  </a:extLst>
                </a:gridCol>
                <a:gridCol w="1176155">
                  <a:extLst>
                    <a:ext uri="{9D8B030D-6E8A-4147-A177-3AD203B41FA5}">
                      <a16:colId xmlns:a16="http://schemas.microsoft.com/office/drawing/2014/main" val="957956943"/>
                    </a:ext>
                  </a:extLst>
                </a:gridCol>
                <a:gridCol w="1176155">
                  <a:extLst>
                    <a:ext uri="{9D8B030D-6E8A-4147-A177-3AD203B41FA5}">
                      <a16:colId xmlns:a16="http://schemas.microsoft.com/office/drawing/2014/main" val="2572192328"/>
                    </a:ext>
                  </a:extLst>
                </a:gridCol>
                <a:gridCol w="1176155">
                  <a:extLst>
                    <a:ext uri="{9D8B030D-6E8A-4147-A177-3AD203B41FA5}">
                      <a16:colId xmlns:a16="http://schemas.microsoft.com/office/drawing/2014/main" val="4225355881"/>
                    </a:ext>
                  </a:extLst>
                </a:gridCol>
                <a:gridCol w="1176155">
                  <a:extLst>
                    <a:ext uri="{9D8B030D-6E8A-4147-A177-3AD203B41FA5}">
                      <a16:colId xmlns:a16="http://schemas.microsoft.com/office/drawing/2014/main" val="2991784411"/>
                    </a:ext>
                  </a:extLst>
                </a:gridCol>
              </a:tblGrid>
              <a:tr h="59170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地域密着型</a:t>
                      </a:r>
                      <a:endParaRPr kumimoji="1" lang="en-US" altLang="ja-JP" sz="1100">
                        <a:latin typeface="HG丸ｺﾞｼｯｸM-PRO" panose="020F0600000000000000" pitchFamily="50" charset="-128"/>
                        <a:ea typeface="HG丸ｺﾞｼｯｸM-PRO" panose="020F0600000000000000" pitchFamily="50" charset="-128"/>
                      </a:endParaRPr>
                    </a:p>
                    <a:p>
                      <a:pPr algn="r"/>
                      <a:r>
                        <a:rPr kumimoji="1" lang="ja-JP" altLang="en-US" sz="1100">
                          <a:latin typeface="HG丸ｺﾞｼｯｸM-PRO" panose="020F0600000000000000" pitchFamily="50" charset="-128"/>
                          <a:ea typeface="HG丸ｺﾞｼｯｸM-PRO" panose="020F0600000000000000" pitchFamily="50" charset="-128"/>
                        </a:rPr>
                        <a:t>通所</a:t>
                      </a:r>
                      <a:r>
                        <a:rPr kumimoji="1" lang="ja-JP" altLang="en-US" sz="1100" dirty="0">
                          <a:latin typeface="HG丸ｺﾞｼｯｸM-PRO" panose="020F0600000000000000" pitchFamily="50" charset="-128"/>
                          <a:ea typeface="HG丸ｺﾞｼｯｸM-PRO" panose="020F0600000000000000" pitchFamily="50" charset="-128"/>
                        </a:rPr>
                        <a:t>介護費</a:t>
                      </a:r>
                      <a:endParaRPr kumimoji="1" lang="en-US" altLang="ja-JP" sz="1100" dirty="0">
                        <a:latin typeface="HG丸ｺﾞｼｯｸM-PRO" panose="020F0600000000000000" pitchFamily="50" charset="-128"/>
                        <a:ea typeface="HG丸ｺﾞｼｯｸM-PRO" panose="020F0600000000000000" pitchFamily="50" charset="-128"/>
                      </a:endParaRPr>
                    </a:p>
                    <a:p>
                      <a:pPr algn="r"/>
                      <a:r>
                        <a:rPr kumimoji="1" lang="ja-JP" altLang="en-US" sz="1100" dirty="0">
                          <a:latin typeface="HG丸ｺﾞｼｯｸM-PRO" panose="020F0600000000000000" pitchFamily="50" charset="-128"/>
                          <a:ea typeface="HG丸ｺﾞｼｯｸM-PRO" panose="020F0600000000000000" pitchFamily="50" charset="-128"/>
                        </a:rPr>
                        <a:t>（</a:t>
                      </a:r>
                      <a:r>
                        <a:rPr kumimoji="1" lang="en-US" altLang="ja-JP" sz="1100" dirty="0">
                          <a:latin typeface="HG丸ｺﾞｼｯｸM-PRO" panose="020F0600000000000000" pitchFamily="50" charset="-128"/>
                          <a:ea typeface="HG丸ｺﾞｼｯｸM-PRO" panose="020F0600000000000000" pitchFamily="50" charset="-128"/>
                        </a:rPr>
                        <a:t>1</a:t>
                      </a:r>
                      <a:r>
                        <a:rPr kumimoji="1" lang="ja-JP" altLang="en-US" sz="1100" dirty="0">
                          <a:latin typeface="HG丸ｺﾞｼｯｸM-PRO" panose="020F0600000000000000" pitchFamily="50" charset="-128"/>
                          <a:ea typeface="HG丸ｺﾞｼｯｸM-PRO" panose="020F0600000000000000" pitchFamily="50" charset="-128"/>
                        </a:rPr>
                        <a:t>回につき）</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割</a:t>
                      </a:r>
                    </a:p>
                  </a:txBody>
                  <a:tcPr/>
                </a:tc>
                <a:extLst>
                  <a:ext uri="{0D108BD9-81ED-4DB2-BD59-A6C34878D82A}">
                    <a16:rowId xmlns:a16="http://schemas.microsoft.com/office/drawing/2014/main" val="1228496001"/>
                  </a:ext>
                </a:extLst>
              </a:tr>
              <a:tr h="286254">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要介護１</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783</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840</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1679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2518</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202246636"/>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要介護２</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925</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992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1984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2975</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3284945035"/>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要介護３</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1072</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1150</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2299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3448</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608447989"/>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要介護４</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1220</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1308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2616</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3924</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815568841"/>
                  </a:ext>
                </a:extLst>
              </a:tr>
              <a:tr h="175773">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要介護５</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1365</a:t>
                      </a:r>
                      <a:endParaRPr kumimoji="1" lang="ja-JP" altLang="en-US"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1464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2927</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4390</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447429366"/>
                  </a:ext>
                </a:extLst>
              </a:tr>
            </a:tbl>
          </a:graphicData>
        </a:graphic>
      </p:graphicFrame>
      <p:sp>
        <p:nvSpPr>
          <p:cNvPr id="15" name="テキスト ボックス 14">
            <a:extLst>
              <a:ext uri="{FF2B5EF4-FFF2-40B4-BE49-F238E27FC236}">
                <a16:creationId xmlns:a16="http://schemas.microsoft.com/office/drawing/2014/main" id="{29A02450-DE84-B830-3D61-EB893A375BC3}"/>
              </a:ext>
            </a:extLst>
          </p:cNvPr>
          <p:cNvSpPr txBox="1"/>
          <p:nvPr/>
        </p:nvSpPr>
        <p:spPr>
          <a:xfrm>
            <a:off x="0" y="9659779"/>
            <a:ext cx="3433010" cy="246221"/>
          </a:xfrm>
          <a:prstGeom prst="rect">
            <a:avLst/>
          </a:prstGeom>
          <a:noFill/>
        </p:spPr>
        <p:txBody>
          <a:bodyPr wrap="square">
            <a:spAutoFit/>
          </a:bodyPr>
          <a:lstStyle/>
          <a:p>
            <a:r>
              <a:rPr lang="en-US" altLang="ja-JP" sz="1000" dirty="0">
                <a:latin typeface="HG丸ｺﾞｼｯｸM-PRO" panose="020F0600000000000000" pitchFamily="50" charset="-128"/>
                <a:ea typeface="HG丸ｺﾞｼｯｸM-PRO" panose="020F0600000000000000" pitchFamily="50" charset="-128"/>
              </a:rPr>
              <a:t>P5</a:t>
            </a:r>
            <a:endParaRPr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840734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DD9E0-5980-750F-2EB8-C83084211073}"/>
              </a:ext>
            </a:extLst>
          </p:cNvPr>
          <p:cNvSpPr>
            <a:spLocks noGrp="1"/>
          </p:cNvSpPr>
          <p:nvPr>
            <p:ph type="title"/>
          </p:nvPr>
        </p:nvSpPr>
        <p:spPr>
          <a:xfrm>
            <a:off x="617220" y="413984"/>
            <a:ext cx="5657850" cy="643543"/>
          </a:xfrm>
        </p:spPr>
        <p:txBody>
          <a:bodyPr>
            <a:normAutofit/>
          </a:bodyPr>
          <a:lstStyle/>
          <a:p>
            <a:r>
              <a:rPr lang="ja-JP" altLang="en-US" dirty="0">
                <a:latin typeface="HG丸ｺﾞｼｯｸM-PRO" panose="020F0600000000000000" pitchFamily="50" charset="-128"/>
                <a:ea typeface="HG丸ｺﾞｼｯｸM-PRO" panose="020F0600000000000000" pitchFamily="50" charset="-128"/>
              </a:rPr>
              <a:t>ご料金表</a:t>
            </a:r>
            <a:r>
              <a:rPr lang="ja-JP" altLang="en-US" sz="1200" dirty="0">
                <a:latin typeface="HG丸ｺﾞｼｯｸM-PRO" panose="020F0600000000000000" pitchFamily="50" charset="-128"/>
                <a:ea typeface="HG丸ｺﾞｼｯｸM-PRO" panose="020F0600000000000000" pitchFamily="50" charset="-128"/>
              </a:rPr>
              <a:t>（要支援の方）</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439E9E68-11E4-89C4-1AE7-F8B95724C990}"/>
              </a:ext>
            </a:extLst>
          </p:cNvPr>
          <p:cNvSpPr txBox="1"/>
          <p:nvPr/>
        </p:nvSpPr>
        <p:spPr>
          <a:xfrm>
            <a:off x="600232" y="1125658"/>
            <a:ext cx="4905218"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要支援１で週</a:t>
            </a:r>
            <a:r>
              <a:rPr kumimoji="1"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回程度のご利用</a:t>
            </a:r>
          </a:p>
        </p:txBody>
      </p:sp>
      <p:sp>
        <p:nvSpPr>
          <p:cNvPr id="6" name="テキスト ボックス 5">
            <a:extLst>
              <a:ext uri="{FF2B5EF4-FFF2-40B4-BE49-F238E27FC236}">
                <a16:creationId xmlns:a16="http://schemas.microsoft.com/office/drawing/2014/main" id="{6499710A-3F18-22D7-4DF9-B72A58CD1EB8}"/>
              </a:ext>
            </a:extLst>
          </p:cNvPr>
          <p:cNvSpPr txBox="1"/>
          <p:nvPr/>
        </p:nvSpPr>
        <p:spPr>
          <a:xfrm>
            <a:off x="6481007" y="9659779"/>
            <a:ext cx="3433010" cy="246221"/>
          </a:xfrm>
          <a:prstGeom prst="rect">
            <a:avLst/>
          </a:prstGeom>
          <a:noFill/>
        </p:spPr>
        <p:txBody>
          <a:bodyPr wrap="square">
            <a:spAutoFit/>
          </a:bodyPr>
          <a:lstStyle/>
          <a:p>
            <a:r>
              <a:rPr lang="en-US" altLang="ja-JP" sz="1000" dirty="0">
                <a:latin typeface="HG丸ｺﾞｼｯｸM-PRO" panose="020F0600000000000000" pitchFamily="50" charset="-128"/>
                <a:ea typeface="HG丸ｺﾞｼｯｸM-PRO" panose="020F0600000000000000" pitchFamily="50" charset="-128"/>
              </a:rPr>
              <a:t>P6</a:t>
            </a:r>
            <a:endParaRPr lang="ja-JP" altLang="en-US" sz="1000"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9BE52E67-EE4B-DFA2-2260-CE215A4A68E4}"/>
              </a:ext>
            </a:extLst>
          </p:cNvPr>
          <p:cNvSpPr txBox="1"/>
          <p:nvPr/>
        </p:nvSpPr>
        <p:spPr>
          <a:xfrm>
            <a:off x="600232" y="3480055"/>
            <a:ext cx="4905218"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要支援２で週</a:t>
            </a:r>
            <a:r>
              <a:rPr kumimoji="1" lang="en-US" altLang="ja-JP" dirty="0">
                <a:latin typeface="HG丸ｺﾞｼｯｸM-PRO" panose="020F0600000000000000" pitchFamily="50" charset="-128"/>
                <a:ea typeface="HG丸ｺﾞｼｯｸM-PRO" panose="020F0600000000000000" pitchFamily="50" charset="-128"/>
              </a:rPr>
              <a:t>1</a:t>
            </a:r>
            <a:r>
              <a:rPr kumimoji="1" lang="ja-JP" altLang="en-US" dirty="0">
                <a:latin typeface="HG丸ｺﾞｼｯｸM-PRO" panose="020F0600000000000000" pitchFamily="50" charset="-128"/>
                <a:ea typeface="HG丸ｺﾞｼｯｸM-PRO" panose="020F0600000000000000" pitchFamily="50" charset="-128"/>
              </a:rPr>
              <a:t>回程度のご利用</a:t>
            </a:r>
          </a:p>
        </p:txBody>
      </p:sp>
      <p:sp>
        <p:nvSpPr>
          <p:cNvPr id="5" name="テキスト ボックス 4">
            <a:extLst>
              <a:ext uri="{FF2B5EF4-FFF2-40B4-BE49-F238E27FC236}">
                <a16:creationId xmlns:a16="http://schemas.microsoft.com/office/drawing/2014/main" id="{E4C72144-48E8-B927-7BC0-76590E33564C}"/>
              </a:ext>
            </a:extLst>
          </p:cNvPr>
          <p:cNvSpPr txBox="1"/>
          <p:nvPr/>
        </p:nvSpPr>
        <p:spPr>
          <a:xfrm>
            <a:off x="600232" y="5834452"/>
            <a:ext cx="4905218"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要支援２で週２回程度のご利用の場合</a:t>
            </a:r>
          </a:p>
        </p:txBody>
      </p:sp>
      <p:graphicFrame>
        <p:nvGraphicFramePr>
          <p:cNvPr id="18" name="表 18">
            <a:extLst>
              <a:ext uri="{FF2B5EF4-FFF2-40B4-BE49-F238E27FC236}">
                <a16:creationId xmlns:a16="http://schemas.microsoft.com/office/drawing/2014/main" id="{8771BE2C-8E54-4909-1C19-DD9010E29687}"/>
              </a:ext>
            </a:extLst>
          </p:cNvPr>
          <p:cNvGraphicFramePr>
            <a:graphicFrameLocks noGrp="1"/>
          </p:cNvGraphicFramePr>
          <p:nvPr>
            <p:extLst>
              <p:ext uri="{D42A27DB-BD31-4B8C-83A1-F6EECF244321}">
                <p14:modId xmlns:p14="http://schemas.microsoft.com/office/powerpoint/2010/main" val="2189891076"/>
              </p:ext>
            </p:extLst>
          </p:nvPr>
        </p:nvGraphicFramePr>
        <p:xfrm>
          <a:off x="600232" y="1494990"/>
          <a:ext cx="5880775" cy="1168400"/>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2393952709"/>
                    </a:ext>
                  </a:extLst>
                </a:gridCol>
                <a:gridCol w="1176155">
                  <a:extLst>
                    <a:ext uri="{9D8B030D-6E8A-4147-A177-3AD203B41FA5}">
                      <a16:colId xmlns:a16="http://schemas.microsoft.com/office/drawing/2014/main" val="3404527238"/>
                    </a:ext>
                  </a:extLst>
                </a:gridCol>
                <a:gridCol w="1176155">
                  <a:extLst>
                    <a:ext uri="{9D8B030D-6E8A-4147-A177-3AD203B41FA5}">
                      <a16:colId xmlns:a16="http://schemas.microsoft.com/office/drawing/2014/main" val="853033191"/>
                    </a:ext>
                  </a:extLst>
                </a:gridCol>
                <a:gridCol w="1176155">
                  <a:extLst>
                    <a:ext uri="{9D8B030D-6E8A-4147-A177-3AD203B41FA5}">
                      <a16:colId xmlns:a16="http://schemas.microsoft.com/office/drawing/2014/main" val="3108879376"/>
                    </a:ext>
                  </a:extLst>
                </a:gridCol>
                <a:gridCol w="1176155">
                  <a:extLst>
                    <a:ext uri="{9D8B030D-6E8A-4147-A177-3AD203B41FA5}">
                      <a16:colId xmlns:a16="http://schemas.microsoft.com/office/drawing/2014/main" val="3704656626"/>
                    </a:ext>
                  </a:extLst>
                </a:gridCol>
              </a:tblGrid>
              <a:tr h="0">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横浜市通所介護相当サービス費</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１割</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２割</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３割</a:t>
                      </a:r>
                    </a:p>
                  </a:txBody>
                  <a:tcPr/>
                </a:tc>
                <a:extLst>
                  <a:ext uri="{0D108BD9-81ED-4DB2-BD59-A6C34878D82A}">
                    <a16:rowId xmlns:a16="http://schemas.microsoft.com/office/drawing/2014/main" val="3823040595"/>
                  </a:ext>
                </a:extLst>
              </a:tr>
              <a:tr h="370840">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１カ月につき</a:t>
                      </a:r>
                      <a:endParaRPr kumimoji="1" lang="en-US" altLang="ja-JP" sz="12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ja-JP" altLang="en-US" dirty="0">
                          <a:latin typeface="HG丸ｺﾞｼｯｸM-PRO" panose="020F0600000000000000" pitchFamily="50" charset="-128"/>
                          <a:ea typeface="HG丸ｺﾞｼｯｸM-PRO" panose="020F0600000000000000" pitchFamily="50" charset="-128"/>
                        </a:rPr>
                        <a:t>１</a:t>
                      </a:r>
                      <a:r>
                        <a:rPr kumimoji="1" lang="en-US" altLang="ja-JP" dirty="0">
                          <a:latin typeface="HG丸ｺﾞｼｯｸM-PRO" panose="020F0600000000000000" pitchFamily="50" charset="-128"/>
                          <a:ea typeface="HG丸ｺﾞｼｯｸM-PRO" panose="020F0600000000000000" pitchFamily="50" charset="-128"/>
                        </a:rPr>
                        <a:t>798</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1928</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3855</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5783</a:t>
                      </a:r>
                      <a:r>
                        <a:rPr kumimoji="1" lang="ja-JP" altLang="en-US"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655474774"/>
                  </a:ext>
                </a:extLst>
              </a:tr>
              <a:tr h="370840">
                <a:tc>
                  <a:txBody>
                    <a:bodyPr/>
                    <a:lstStyle/>
                    <a:p>
                      <a:pPr algn="r"/>
                      <a:r>
                        <a:rPr kumimoji="1" lang="en-US" altLang="ja-JP" sz="1200" dirty="0">
                          <a:latin typeface="HG丸ｺﾞｼｯｸM-PRO" panose="020F0600000000000000" pitchFamily="50" charset="-128"/>
                          <a:ea typeface="HG丸ｺﾞｼｯｸM-PRO" panose="020F0600000000000000" pitchFamily="50" charset="-128"/>
                        </a:rPr>
                        <a:t>1</a:t>
                      </a:r>
                      <a:r>
                        <a:rPr kumimoji="1" lang="ja-JP" altLang="en-US" sz="1200" dirty="0">
                          <a:latin typeface="HG丸ｺﾞｼｯｸM-PRO" panose="020F0600000000000000" pitchFamily="50" charset="-128"/>
                          <a:ea typeface="HG丸ｺﾞｼｯｸM-PRO" panose="020F0600000000000000" pitchFamily="50" charset="-128"/>
                        </a:rPr>
                        <a:t>日につき</a:t>
                      </a:r>
                    </a:p>
                  </a:txBody>
                  <a:tcPr/>
                </a:tc>
                <a:tc>
                  <a:txBody>
                    <a:bodyPr/>
                    <a:lstStyle/>
                    <a:p>
                      <a:pPr algn="r"/>
                      <a:r>
                        <a:rPr kumimoji="1" lang="ja-JP" altLang="en-US" dirty="0">
                          <a:latin typeface="HG丸ｺﾞｼｯｸM-PRO" panose="020F0600000000000000" pitchFamily="50" charset="-128"/>
                          <a:ea typeface="HG丸ｺﾞｼｯｸM-PRO" panose="020F0600000000000000" pitchFamily="50" charset="-128"/>
                        </a:rPr>
                        <a:t>５</a:t>
                      </a:r>
                      <a:r>
                        <a:rPr kumimoji="1" lang="en-US" altLang="ja-JP" dirty="0">
                          <a:latin typeface="HG丸ｺﾞｼｯｸM-PRO" panose="020F0600000000000000" pitchFamily="50" charset="-128"/>
                          <a:ea typeface="HG丸ｺﾞｼｯｸM-PRO" panose="020F0600000000000000" pitchFamily="50" charset="-128"/>
                        </a:rPr>
                        <a:t>9</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64</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127</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190</a:t>
                      </a:r>
                      <a:r>
                        <a:rPr kumimoji="1" lang="ja-JP" altLang="en-US"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858005107"/>
                  </a:ext>
                </a:extLst>
              </a:tr>
            </a:tbl>
          </a:graphicData>
        </a:graphic>
      </p:graphicFrame>
      <p:graphicFrame>
        <p:nvGraphicFramePr>
          <p:cNvPr id="21" name="表 18">
            <a:extLst>
              <a:ext uri="{FF2B5EF4-FFF2-40B4-BE49-F238E27FC236}">
                <a16:creationId xmlns:a16="http://schemas.microsoft.com/office/drawing/2014/main" id="{C27CFC8F-1854-07E6-DF13-988E98AAB25A}"/>
              </a:ext>
            </a:extLst>
          </p:cNvPr>
          <p:cNvGraphicFramePr>
            <a:graphicFrameLocks noGrp="1"/>
          </p:cNvGraphicFramePr>
          <p:nvPr>
            <p:extLst>
              <p:ext uri="{D42A27DB-BD31-4B8C-83A1-F6EECF244321}">
                <p14:modId xmlns:p14="http://schemas.microsoft.com/office/powerpoint/2010/main" val="1286914266"/>
              </p:ext>
            </p:extLst>
          </p:nvPr>
        </p:nvGraphicFramePr>
        <p:xfrm>
          <a:off x="600232" y="3849387"/>
          <a:ext cx="5880775" cy="1168400"/>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2393952709"/>
                    </a:ext>
                  </a:extLst>
                </a:gridCol>
                <a:gridCol w="1176155">
                  <a:extLst>
                    <a:ext uri="{9D8B030D-6E8A-4147-A177-3AD203B41FA5}">
                      <a16:colId xmlns:a16="http://schemas.microsoft.com/office/drawing/2014/main" val="3404527238"/>
                    </a:ext>
                  </a:extLst>
                </a:gridCol>
                <a:gridCol w="1176155">
                  <a:extLst>
                    <a:ext uri="{9D8B030D-6E8A-4147-A177-3AD203B41FA5}">
                      <a16:colId xmlns:a16="http://schemas.microsoft.com/office/drawing/2014/main" val="853033191"/>
                    </a:ext>
                  </a:extLst>
                </a:gridCol>
                <a:gridCol w="1176155">
                  <a:extLst>
                    <a:ext uri="{9D8B030D-6E8A-4147-A177-3AD203B41FA5}">
                      <a16:colId xmlns:a16="http://schemas.microsoft.com/office/drawing/2014/main" val="3108879376"/>
                    </a:ext>
                  </a:extLst>
                </a:gridCol>
                <a:gridCol w="1176155">
                  <a:extLst>
                    <a:ext uri="{9D8B030D-6E8A-4147-A177-3AD203B41FA5}">
                      <a16:colId xmlns:a16="http://schemas.microsoft.com/office/drawing/2014/main" val="3704656626"/>
                    </a:ext>
                  </a:extLst>
                </a:gridCol>
              </a:tblGrid>
              <a:tr h="0">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横浜市通所介護相当サービス費</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１割</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２割</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３割</a:t>
                      </a:r>
                    </a:p>
                  </a:txBody>
                  <a:tcPr/>
                </a:tc>
                <a:extLst>
                  <a:ext uri="{0D108BD9-81ED-4DB2-BD59-A6C34878D82A}">
                    <a16:rowId xmlns:a16="http://schemas.microsoft.com/office/drawing/2014/main" val="3823040595"/>
                  </a:ext>
                </a:extLst>
              </a:tr>
              <a:tr h="370840">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１カ月につき</a:t>
                      </a:r>
                      <a:endParaRPr kumimoji="1" lang="en-US" altLang="ja-JP" sz="12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ja-JP" altLang="en-US" dirty="0">
                          <a:latin typeface="HG丸ｺﾞｼｯｸM-PRO" panose="020F0600000000000000" pitchFamily="50" charset="-128"/>
                          <a:ea typeface="HG丸ｺﾞｼｯｸM-PRO" panose="020F0600000000000000" pitchFamily="50" charset="-128"/>
                        </a:rPr>
                        <a:t>１</a:t>
                      </a:r>
                      <a:r>
                        <a:rPr kumimoji="1" lang="en-US" altLang="ja-JP" dirty="0">
                          <a:latin typeface="HG丸ｺﾞｼｯｸM-PRO" panose="020F0600000000000000" pitchFamily="50" charset="-128"/>
                          <a:ea typeface="HG丸ｺﾞｼｯｸM-PRO" panose="020F0600000000000000" pitchFamily="50" charset="-128"/>
                        </a:rPr>
                        <a:t>798</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1928</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3855</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5783</a:t>
                      </a:r>
                      <a:r>
                        <a:rPr kumimoji="1" lang="ja-JP" altLang="en-US"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655474774"/>
                  </a:ext>
                </a:extLst>
              </a:tr>
              <a:tr h="370840">
                <a:tc>
                  <a:txBody>
                    <a:bodyPr/>
                    <a:lstStyle/>
                    <a:p>
                      <a:pPr algn="r"/>
                      <a:r>
                        <a:rPr kumimoji="1" lang="en-US" altLang="ja-JP" sz="1200" dirty="0">
                          <a:latin typeface="HG丸ｺﾞｼｯｸM-PRO" panose="020F0600000000000000" pitchFamily="50" charset="-128"/>
                          <a:ea typeface="HG丸ｺﾞｼｯｸM-PRO" panose="020F0600000000000000" pitchFamily="50" charset="-128"/>
                        </a:rPr>
                        <a:t>1</a:t>
                      </a:r>
                      <a:r>
                        <a:rPr kumimoji="1" lang="ja-JP" altLang="en-US" sz="1200" dirty="0">
                          <a:latin typeface="HG丸ｺﾞｼｯｸM-PRO" panose="020F0600000000000000" pitchFamily="50" charset="-128"/>
                          <a:ea typeface="HG丸ｺﾞｼｯｸM-PRO" panose="020F0600000000000000" pitchFamily="50" charset="-128"/>
                        </a:rPr>
                        <a:t>日につき</a:t>
                      </a:r>
                    </a:p>
                  </a:txBody>
                  <a:tcPr/>
                </a:tc>
                <a:tc>
                  <a:txBody>
                    <a:bodyPr/>
                    <a:lstStyle/>
                    <a:p>
                      <a:pPr algn="r"/>
                      <a:r>
                        <a:rPr kumimoji="1" lang="ja-JP" altLang="en-US" dirty="0">
                          <a:latin typeface="HG丸ｺﾞｼｯｸM-PRO" panose="020F0600000000000000" pitchFamily="50" charset="-128"/>
                          <a:ea typeface="HG丸ｺﾞｼｯｸM-PRO" panose="020F0600000000000000" pitchFamily="50" charset="-128"/>
                        </a:rPr>
                        <a:t>５</a:t>
                      </a:r>
                      <a:r>
                        <a:rPr kumimoji="1" lang="en-US" altLang="ja-JP" dirty="0">
                          <a:latin typeface="HG丸ｺﾞｼｯｸM-PRO" panose="020F0600000000000000" pitchFamily="50" charset="-128"/>
                          <a:ea typeface="HG丸ｺﾞｼｯｸM-PRO" panose="020F0600000000000000" pitchFamily="50" charset="-128"/>
                        </a:rPr>
                        <a:t>9</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64</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127</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190</a:t>
                      </a:r>
                      <a:r>
                        <a:rPr kumimoji="1" lang="ja-JP" altLang="en-US"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858005107"/>
                  </a:ext>
                </a:extLst>
              </a:tr>
            </a:tbl>
          </a:graphicData>
        </a:graphic>
      </p:graphicFrame>
      <p:graphicFrame>
        <p:nvGraphicFramePr>
          <p:cNvPr id="22" name="表 18">
            <a:extLst>
              <a:ext uri="{FF2B5EF4-FFF2-40B4-BE49-F238E27FC236}">
                <a16:creationId xmlns:a16="http://schemas.microsoft.com/office/drawing/2014/main" id="{21B8F6A1-E326-6863-6B72-85225D49F0DF}"/>
              </a:ext>
            </a:extLst>
          </p:cNvPr>
          <p:cNvGraphicFramePr>
            <a:graphicFrameLocks noGrp="1"/>
          </p:cNvGraphicFramePr>
          <p:nvPr>
            <p:extLst>
              <p:ext uri="{D42A27DB-BD31-4B8C-83A1-F6EECF244321}">
                <p14:modId xmlns:p14="http://schemas.microsoft.com/office/powerpoint/2010/main" val="2225584354"/>
              </p:ext>
            </p:extLst>
          </p:nvPr>
        </p:nvGraphicFramePr>
        <p:xfrm>
          <a:off x="600232" y="6203784"/>
          <a:ext cx="5880775" cy="1168400"/>
        </p:xfrm>
        <a:graphic>
          <a:graphicData uri="http://schemas.openxmlformats.org/drawingml/2006/table">
            <a:tbl>
              <a:tblPr firstRow="1" bandRow="1">
                <a:tableStyleId>{5C22544A-7EE6-4342-B048-85BDC9FD1C3A}</a:tableStyleId>
              </a:tblPr>
              <a:tblGrid>
                <a:gridCol w="1176155">
                  <a:extLst>
                    <a:ext uri="{9D8B030D-6E8A-4147-A177-3AD203B41FA5}">
                      <a16:colId xmlns:a16="http://schemas.microsoft.com/office/drawing/2014/main" val="2393952709"/>
                    </a:ext>
                  </a:extLst>
                </a:gridCol>
                <a:gridCol w="1176155">
                  <a:extLst>
                    <a:ext uri="{9D8B030D-6E8A-4147-A177-3AD203B41FA5}">
                      <a16:colId xmlns:a16="http://schemas.microsoft.com/office/drawing/2014/main" val="3404527238"/>
                    </a:ext>
                  </a:extLst>
                </a:gridCol>
                <a:gridCol w="1176155">
                  <a:extLst>
                    <a:ext uri="{9D8B030D-6E8A-4147-A177-3AD203B41FA5}">
                      <a16:colId xmlns:a16="http://schemas.microsoft.com/office/drawing/2014/main" val="853033191"/>
                    </a:ext>
                  </a:extLst>
                </a:gridCol>
                <a:gridCol w="1176155">
                  <a:extLst>
                    <a:ext uri="{9D8B030D-6E8A-4147-A177-3AD203B41FA5}">
                      <a16:colId xmlns:a16="http://schemas.microsoft.com/office/drawing/2014/main" val="3108879376"/>
                    </a:ext>
                  </a:extLst>
                </a:gridCol>
                <a:gridCol w="1176155">
                  <a:extLst>
                    <a:ext uri="{9D8B030D-6E8A-4147-A177-3AD203B41FA5}">
                      <a16:colId xmlns:a16="http://schemas.microsoft.com/office/drawing/2014/main" val="3704656626"/>
                    </a:ext>
                  </a:extLst>
                </a:gridCol>
              </a:tblGrid>
              <a:tr h="0">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横浜市通所介護相当サービス費</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１割</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２割</a:t>
                      </a: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３割</a:t>
                      </a:r>
                    </a:p>
                  </a:txBody>
                  <a:tcPr/>
                </a:tc>
                <a:extLst>
                  <a:ext uri="{0D108BD9-81ED-4DB2-BD59-A6C34878D82A}">
                    <a16:rowId xmlns:a16="http://schemas.microsoft.com/office/drawing/2014/main" val="3823040595"/>
                  </a:ext>
                </a:extLst>
              </a:tr>
              <a:tr h="370840">
                <a:tc>
                  <a:txBody>
                    <a:bodyPr/>
                    <a:lstStyle/>
                    <a:p>
                      <a:pPr algn="r"/>
                      <a:r>
                        <a:rPr kumimoji="1" lang="ja-JP" altLang="en-US" sz="1200" dirty="0">
                          <a:latin typeface="HG丸ｺﾞｼｯｸM-PRO" panose="020F0600000000000000" pitchFamily="50" charset="-128"/>
                          <a:ea typeface="HG丸ｺﾞｼｯｸM-PRO" panose="020F0600000000000000" pitchFamily="50" charset="-128"/>
                        </a:rPr>
                        <a:t>１カ月につき</a:t>
                      </a:r>
                      <a:endParaRPr kumimoji="1" lang="en-US" altLang="ja-JP" sz="12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3621</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3882</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7764</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11646</a:t>
                      </a:r>
                      <a:r>
                        <a:rPr kumimoji="1" lang="ja-JP" altLang="en-US"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655474774"/>
                  </a:ext>
                </a:extLst>
              </a:tr>
              <a:tr h="370840">
                <a:tc>
                  <a:txBody>
                    <a:bodyPr/>
                    <a:lstStyle/>
                    <a:p>
                      <a:pPr algn="r"/>
                      <a:r>
                        <a:rPr kumimoji="1" lang="en-US" altLang="ja-JP" sz="1200" dirty="0">
                          <a:latin typeface="HG丸ｺﾞｼｯｸM-PRO" panose="020F0600000000000000" pitchFamily="50" charset="-128"/>
                          <a:ea typeface="HG丸ｺﾞｼｯｸM-PRO" panose="020F0600000000000000" pitchFamily="50" charset="-128"/>
                        </a:rPr>
                        <a:t>1</a:t>
                      </a:r>
                      <a:r>
                        <a:rPr kumimoji="1" lang="ja-JP" altLang="en-US" sz="1200" dirty="0">
                          <a:latin typeface="HG丸ｺﾞｼｯｸM-PRO" panose="020F0600000000000000" pitchFamily="50" charset="-128"/>
                          <a:ea typeface="HG丸ｺﾞｼｯｸM-PRO" panose="020F0600000000000000" pitchFamily="50" charset="-128"/>
                        </a:rPr>
                        <a:t>日につき</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119</a:t>
                      </a:r>
                      <a:endParaRPr kumimoji="1" lang="ja-JP" altLang="en-US"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128</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256</a:t>
                      </a:r>
                      <a:r>
                        <a:rPr kumimoji="1" lang="ja-JP" altLang="en-US"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dirty="0">
                          <a:latin typeface="HG丸ｺﾞｼｯｸM-PRO" panose="020F0600000000000000" pitchFamily="50" charset="-128"/>
                          <a:ea typeface="HG丸ｺﾞｼｯｸM-PRO" panose="020F0600000000000000" pitchFamily="50" charset="-128"/>
                        </a:rPr>
                        <a:t>383</a:t>
                      </a:r>
                      <a:r>
                        <a:rPr kumimoji="1" lang="ja-JP" altLang="en-US"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858005107"/>
                  </a:ext>
                </a:extLst>
              </a:tr>
            </a:tbl>
          </a:graphicData>
        </a:graphic>
      </p:graphicFrame>
    </p:spTree>
    <p:extLst>
      <p:ext uri="{BB962C8B-B14F-4D97-AF65-F5344CB8AC3E}">
        <p14:creationId xmlns:p14="http://schemas.microsoft.com/office/powerpoint/2010/main" val="503128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DD9E0-5980-750F-2EB8-C83084211073}"/>
              </a:ext>
            </a:extLst>
          </p:cNvPr>
          <p:cNvSpPr>
            <a:spLocks noGrp="1"/>
          </p:cNvSpPr>
          <p:nvPr>
            <p:ph type="title"/>
          </p:nvPr>
        </p:nvSpPr>
        <p:spPr>
          <a:xfrm>
            <a:off x="617220" y="413984"/>
            <a:ext cx="5657850" cy="643543"/>
          </a:xfrm>
        </p:spPr>
        <p:txBody>
          <a:bodyPr/>
          <a:lstStyle/>
          <a:p>
            <a:r>
              <a:rPr lang="ja-JP" altLang="en-US" dirty="0">
                <a:latin typeface="HG丸ｺﾞｼｯｸM-PRO" panose="020F0600000000000000" pitchFamily="50" charset="-128"/>
                <a:ea typeface="HG丸ｺﾞｼｯｸM-PRO" panose="020F0600000000000000" pitchFamily="50" charset="-128"/>
              </a:rPr>
              <a:t>加　算</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439E9E68-11E4-89C4-1AE7-F8B95724C990}"/>
              </a:ext>
            </a:extLst>
          </p:cNvPr>
          <p:cNvSpPr txBox="1"/>
          <p:nvPr/>
        </p:nvSpPr>
        <p:spPr>
          <a:xfrm>
            <a:off x="600233" y="1016159"/>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介護職員処遇改善加算</a:t>
            </a:r>
          </a:p>
        </p:txBody>
      </p:sp>
      <p:graphicFrame>
        <p:nvGraphicFramePr>
          <p:cNvPr id="6" name="表 10">
            <a:extLst>
              <a:ext uri="{FF2B5EF4-FFF2-40B4-BE49-F238E27FC236}">
                <a16:creationId xmlns:a16="http://schemas.microsoft.com/office/drawing/2014/main" id="{877B3595-70AA-4C2C-E41B-5D200524AD7E}"/>
              </a:ext>
            </a:extLst>
          </p:cNvPr>
          <p:cNvGraphicFramePr>
            <a:graphicFrameLocks noGrp="1"/>
          </p:cNvGraphicFramePr>
          <p:nvPr>
            <p:ph sz="half" idx="1"/>
            <p:extLst>
              <p:ext uri="{D42A27DB-BD31-4B8C-83A1-F6EECF244321}">
                <p14:modId xmlns:p14="http://schemas.microsoft.com/office/powerpoint/2010/main" val="486817573"/>
              </p:ext>
            </p:extLst>
          </p:nvPr>
        </p:nvGraphicFramePr>
        <p:xfrm>
          <a:off x="617538" y="1406620"/>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介護職員処遇改善加算（</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Ⅲ</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８．０％</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15" name="テキスト ボックス 14">
            <a:extLst>
              <a:ext uri="{FF2B5EF4-FFF2-40B4-BE49-F238E27FC236}">
                <a16:creationId xmlns:a16="http://schemas.microsoft.com/office/drawing/2014/main" id="{992A5ACB-3931-D569-9737-B2D432FE8F78}"/>
              </a:ext>
            </a:extLst>
          </p:cNvPr>
          <p:cNvSpPr txBox="1"/>
          <p:nvPr/>
        </p:nvSpPr>
        <p:spPr>
          <a:xfrm>
            <a:off x="600233" y="2499481"/>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個別機能訓練加算</a:t>
            </a:r>
          </a:p>
        </p:txBody>
      </p:sp>
      <p:graphicFrame>
        <p:nvGraphicFramePr>
          <p:cNvPr id="16" name="表 10">
            <a:extLst>
              <a:ext uri="{FF2B5EF4-FFF2-40B4-BE49-F238E27FC236}">
                <a16:creationId xmlns:a16="http://schemas.microsoft.com/office/drawing/2014/main" id="{B975CE48-FB6F-5CBA-221A-27F1C80BD906}"/>
              </a:ext>
            </a:extLst>
          </p:cNvPr>
          <p:cNvGraphicFramePr>
            <a:graphicFrameLocks/>
          </p:cNvGraphicFramePr>
          <p:nvPr>
            <p:extLst>
              <p:ext uri="{D42A27DB-BD31-4B8C-83A1-F6EECF244321}">
                <p14:modId xmlns:p14="http://schemas.microsoft.com/office/powerpoint/2010/main" val="208263921"/>
              </p:ext>
            </p:extLst>
          </p:nvPr>
        </p:nvGraphicFramePr>
        <p:xfrm>
          <a:off x="617538" y="2864481"/>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個別機能訓練加算（</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Ⅰ</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イ：５６単位</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日</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17" name="テキスト ボックス 16">
            <a:extLst>
              <a:ext uri="{FF2B5EF4-FFF2-40B4-BE49-F238E27FC236}">
                <a16:creationId xmlns:a16="http://schemas.microsoft.com/office/drawing/2014/main" id="{211C7C47-DA4A-61D8-6B71-7FE9F627B992}"/>
              </a:ext>
            </a:extLst>
          </p:cNvPr>
          <p:cNvSpPr txBox="1"/>
          <p:nvPr/>
        </p:nvSpPr>
        <p:spPr>
          <a:xfrm>
            <a:off x="617220" y="4726247"/>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入浴加算加算</a:t>
            </a:r>
          </a:p>
        </p:txBody>
      </p:sp>
      <p:graphicFrame>
        <p:nvGraphicFramePr>
          <p:cNvPr id="18" name="表 10">
            <a:extLst>
              <a:ext uri="{FF2B5EF4-FFF2-40B4-BE49-F238E27FC236}">
                <a16:creationId xmlns:a16="http://schemas.microsoft.com/office/drawing/2014/main" id="{68F81921-09BB-261F-6CA0-A0D1D376326A}"/>
              </a:ext>
            </a:extLst>
          </p:cNvPr>
          <p:cNvGraphicFramePr>
            <a:graphicFrameLocks/>
          </p:cNvGraphicFramePr>
          <p:nvPr>
            <p:extLst>
              <p:ext uri="{D42A27DB-BD31-4B8C-83A1-F6EECF244321}">
                <p14:modId xmlns:p14="http://schemas.microsoft.com/office/powerpoint/2010/main" val="312030524"/>
              </p:ext>
            </p:extLst>
          </p:nvPr>
        </p:nvGraphicFramePr>
        <p:xfrm>
          <a:off x="600233" y="5095579"/>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入浴介助加算（</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Ⅰ</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４０単位</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graphicFrame>
        <p:nvGraphicFramePr>
          <p:cNvPr id="19" name="表 3">
            <a:extLst>
              <a:ext uri="{FF2B5EF4-FFF2-40B4-BE49-F238E27FC236}">
                <a16:creationId xmlns:a16="http://schemas.microsoft.com/office/drawing/2014/main" id="{F2343617-E321-F1B4-8140-8C5D16F88D9A}"/>
              </a:ext>
            </a:extLst>
          </p:cNvPr>
          <p:cNvGraphicFramePr>
            <a:graphicFrameLocks/>
          </p:cNvGraphicFramePr>
          <p:nvPr>
            <p:extLst>
              <p:ext uri="{D42A27DB-BD31-4B8C-83A1-F6EECF244321}">
                <p14:modId xmlns:p14="http://schemas.microsoft.com/office/powerpoint/2010/main" val="1311838134"/>
              </p:ext>
            </p:extLst>
          </p:nvPr>
        </p:nvGraphicFramePr>
        <p:xfrm>
          <a:off x="617220" y="6546694"/>
          <a:ext cx="5880775" cy="1887429"/>
        </p:xfrm>
        <a:graphic>
          <a:graphicData uri="http://schemas.openxmlformats.org/drawingml/2006/table">
            <a:tbl>
              <a:tblPr firstRow="1" bandRow="1">
                <a:tableStyleId>{5C22544A-7EE6-4342-B048-85BDC9FD1C3A}</a:tableStyleId>
              </a:tblPr>
              <a:tblGrid>
                <a:gridCol w="2094841">
                  <a:extLst>
                    <a:ext uri="{9D8B030D-6E8A-4147-A177-3AD203B41FA5}">
                      <a16:colId xmlns:a16="http://schemas.microsoft.com/office/drawing/2014/main" val="1757136329"/>
                    </a:ext>
                  </a:extLst>
                </a:gridCol>
                <a:gridCol w="850231">
                  <a:extLst>
                    <a:ext uri="{9D8B030D-6E8A-4147-A177-3AD203B41FA5}">
                      <a16:colId xmlns:a16="http://schemas.microsoft.com/office/drawing/2014/main" val="957956943"/>
                    </a:ext>
                  </a:extLst>
                </a:gridCol>
                <a:gridCol w="946484">
                  <a:extLst>
                    <a:ext uri="{9D8B030D-6E8A-4147-A177-3AD203B41FA5}">
                      <a16:colId xmlns:a16="http://schemas.microsoft.com/office/drawing/2014/main" val="2572192328"/>
                    </a:ext>
                  </a:extLst>
                </a:gridCol>
                <a:gridCol w="1042737">
                  <a:extLst>
                    <a:ext uri="{9D8B030D-6E8A-4147-A177-3AD203B41FA5}">
                      <a16:colId xmlns:a16="http://schemas.microsoft.com/office/drawing/2014/main" val="4225355881"/>
                    </a:ext>
                  </a:extLst>
                </a:gridCol>
                <a:gridCol w="946482">
                  <a:extLst>
                    <a:ext uri="{9D8B030D-6E8A-4147-A177-3AD203B41FA5}">
                      <a16:colId xmlns:a16="http://schemas.microsoft.com/office/drawing/2014/main" val="2991784411"/>
                    </a:ext>
                  </a:extLst>
                </a:gridCol>
              </a:tblGrid>
              <a:tr h="416309">
                <a:tc>
                  <a:txBody>
                    <a:bodyPr/>
                    <a:lstStyle/>
                    <a:p>
                      <a:pPr algn="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ja-JP" altLang="en-US" sz="1400" dirty="0">
                          <a:latin typeface="HG丸ｺﾞｼｯｸM-PRO" panose="020F0600000000000000" pitchFamily="50" charset="-128"/>
                          <a:ea typeface="HG丸ｺﾞｼｯｸM-PRO" panose="020F0600000000000000" pitchFamily="50" charset="-128"/>
                        </a:rPr>
                        <a:t>単位数</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1</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2</a:t>
                      </a:r>
                      <a:r>
                        <a:rPr kumimoji="1" lang="ja-JP" altLang="en-US" sz="1400" dirty="0">
                          <a:latin typeface="HG丸ｺﾞｼｯｸM-PRO" panose="020F0600000000000000" pitchFamily="50" charset="-128"/>
                          <a:ea typeface="HG丸ｺﾞｼｯｸM-PRO" panose="020F0600000000000000" pitchFamily="50" charset="-128"/>
                        </a:rPr>
                        <a:t>割</a:t>
                      </a:r>
                    </a:p>
                  </a:txBody>
                  <a:tcPr/>
                </a:tc>
                <a:tc>
                  <a:txBody>
                    <a:bodyPr/>
                    <a:lstStyle/>
                    <a:p>
                      <a:pPr algn="r"/>
                      <a:r>
                        <a:rPr kumimoji="1" lang="en-US" altLang="ja-JP" sz="1400" dirty="0">
                          <a:latin typeface="HG丸ｺﾞｼｯｸM-PRO" panose="020F0600000000000000" pitchFamily="50" charset="-128"/>
                          <a:ea typeface="HG丸ｺﾞｼｯｸM-PRO" panose="020F0600000000000000" pitchFamily="50" charset="-128"/>
                        </a:rPr>
                        <a:t>3</a:t>
                      </a:r>
                      <a:r>
                        <a:rPr kumimoji="1" lang="ja-JP" altLang="en-US" sz="1400" dirty="0">
                          <a:latin typeface="HG丸ｺﾞｼｯｸM-PRO" panose="020F0600000000000000" pitchFamily="50" charset="-128"/>
                          <a:ea typeface="HG丸ｺﾞｼｯｸM-PRO" panose="020F0600000000000000" pitchFamily="50" charset="-128"/>
                        </a:rPr>
                        <a:t>割</a:t>
                      </a:r>
                    </a:p>
                  </a:txBody>
                  <a:tcPr/>
                </a:tc>
                <a:extLst>
                  <a:ext uri="{0D108BD9-81ED-4DB2-BD59-A6C34878D82A}">
                    <a16:rowId xmlns:a16="http://schemas.microsoft.com/office/drawing/2014/main" val="1228496001"/>
                  </a:ext>
                </a:extLst>
              </a:tr>
              <a:tr h="294224">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9</a:t>
                      </a:r>
                      <a:r>
                        <a:rPr kumimoji="1" lang="ja-JP" altLang="en-US" sz="1100" dirty="0">
                          <a:latin typeface="HG丸ｺﾞｼｯｸM-PRO" panose="020F0600000000000000" pitchFamily="50" charset="-128"/>
                          <a:ea typeface="HG丸ｺﾞｼｯｸM-PRO" panose="020F0600000000000000" pitchFamily="50" charset="-128"/>
                        </a:rPr>
                        <a:t>時間以上</a:t>
                      </a:r>
                      <a:r>
                        <a:rPr kumimoji="1" lang="en-US" altLang="ja-JP" sz="1100" dirty="0">
                          <a:latin typeface="HG丸ｺﾞｼｯｸM-PRO" panose="020F0600000000000000" pitchFamily="50" charset="-128"/>
                          <a:ea typeface="HG丸ｺﾞｼｯｸM-PRO" panose="020F0600000000000000" pitchFamily="50" charset="-128"/>
                        </a:rPr>
                        <a:t>10</a:t>
                      </a:r>
                      <a:r>
                        <a:rPr kumimoji="1" lang="ja-JP" altLang="en-US" sz="1100" dirty="0">
                          <a:latin typeface="HG丸ｺﾞｼｯｸM-PRO" panose="020F0600000000000000" pitchFamily="50" charset="-128"/>
                          <a:ea typeface="HG丸ｺﾞｼｯｸM-PRO" panose="020F0600000000000000" pitchFamily="50" charset="-128"/>
                        </a:rPr>
                        <a:t>時間未満</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５０</a:t>
                      </a:r>
                      <a:endParaRPr kumimoji="1" lang="en-US" altLang="ja-JP" sz="1100" dirty="0">
                        <a:latin typeface="HG丸ｺﾞｼｯｸM-PRO" panose="020F0600000000000000" pitchFamily="50" charset="-128"/>
                        <a:ea typeface="HG丸ｺﾞｼｯｸM-PRO" panose="020F0600000000000000" pitchFamily="50" charset="-128"/>
                      </a:endParaRP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54</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161</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202246636"/>
                  </a:ext>
                </a:extLst>
              </a:tr>
              <a:tr h="294224">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a:t>
                      </a:r>
                      <a:r>
                        <a:rPr kumimoji="1" lang="ja-JP" altLang="en-US" sz="1100" dirty="0">
                          <a:latin typeface="HG丸ｺﾞｼｯｸM-PRO" panose="020F0600000000000000" pitchFamily="50" charset="-128"/>
                          <a:ea typeface="HG丸ｺﾞｼｯｸM-PRO" panose="020F0600000000000000" pitchFamily="50" charset="-128"/>
                        </a:rPr>
                        <a:t>時間以上</a:t>
                      </a:r>
                      <a:r>
                        <a:rPr kumimoji="1" lang="en-US" altLang="ja-JP" sz="1100" dirty="0">
                          <a:latin typeface="HG丸ｺﾞｼｯｸM-PRO" panose="020F0600000000000000" pitchFamily="50" charset="-128"/>
                          <a:ea typeface="HG丸ｺﾞｼｯｸM-PRO" panose="020F0600000000000000" pitchFamily="50" charset="-128"/>
                        </a:rPr>
                        <a:t>11</a:t>
                      </a:r>
                      <a:r>
                        <a:rPr kumimoji="1" lang="ja-JP" altLang="en-US" sz="1100" dirty="0">
                          <a:latin typeface="HG丸ｺﾞｼｯｸM-PRO" panose="020F0600000000000000" pitchFamily="50" charset="-128"/>
                          <a:ea typeface="HG丸ｺﾞｼｯｸM-PRO" panose="020F0600000000000000" pitchFamily="50" charset="-128"/>
                        </a:rPr>
                        <a:t>時間未満</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１００</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108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215</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322</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3284945035"/>
                  </a:ext>
                </a:extLst>
              </a:tr>
              <a:tr h="294224">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11</a:t>
                      </a:r>
                      <a:r>
                        <a:rPr kumimoji="1" lang="ja-JP" altLang="en-US" sz="1100" dirty="0">
                          <a:latin typeface="HG丸ｺﾞｼｯｸM-PRO" panose="020F0600000000000000" pitchFamily="50" charset="-128"/>
                          <a:ea typeface="HG丸ｺﾞｼｯｸM-PRO" panose="020F0600000000000000" pitchFamily="50" charset="-128"/>
                        </a:rPr>
                        <a:t>時間以上</a:t>
                      </a:r>
                      <a:r>
                        <a:rPr kumimoji="1" lang="en-US" altLang="ja-JP" sz="1100" dirty="0">
                          <a:latin typeface="HG丸ｺﾞｼｯｸM-PRO" panose="020F0600000000000000" pitchFamily="50" charset="-128"/>
                          <a:ea typeface="HG丸ｺﾞｼｯｸM-PRO" panose="020F0600000000000000" pitchFamily="50" charset="-128"/>
                        </a:rPr>
                        <a:t>12</a:t>
                      </a:r>
                      <a:r>
                        <a:rPr kumimoji="1" lang="ja-JP" altLang="en-US" sz="1100" dirty="0">
                          <a:latin typeface="HG丸ｺﾞｼｯｸM-PRO" panose="020F0600000000000000" pitchFamily="50" charset="-128"/>
                          <a:ea typeface="HG丸ｺﾞｼｯｸM-PRO" panose="020F0600000000000000" pitchFamily="50" charset="-128"/>
                        </a:rPr>
                        <a:t>時間未満</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１５０</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161</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322</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483</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608447989"/>
                  </a:ext>
                </a:extLst>
              </a:tr>
              <a:tr h="294224">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12</a:t>
                      </a:r>
                      <a:r>
                        <a:rPr kumimoji="1" lang="ja-JP" altLang="en-US" sz="1100" dirty="0">
                          <a:latin typeface="HG丸ｺﾞｼｯｸM-PRO" panose="020F0600000000000000" pitchFamily="50" charset="-128"/>
                          <a:ea typeface="HG丸ｺﾞｼｯｸM-PRO" panose="020F0600000000000000" pitchFamily="50" charset="-128"/>
                        </a:rPr>
                        <a:t>時間以上</a:t>
                      </a:r>
                      <a:r>
                        <a:rPr kumimoji="1" lang="en-US" altLang="ja-JP" sz="1100" dirty="0">
                          <a:latin typeface="HG丸ｺﾞｼｯｸM-PRO" panose="020F0600000000000000" pitchFamily="50" charset="-128"/>
                          <a:ea typeface="HG丸ｺﾞｼｯｸM-PRO" panose="020F0600000000000000" pitchFamily="50" charset="-128"/>
                        </a:rPr>
                        <a:t>13</a:t>
                      </a:r>
                      <a:r>
                        <a:rPr kumimoji="1" lang="ja-JP" altLang="en-US" sz="1100" dirty="0">
                          <a:latin typeface="HG丸ｺﾞｼｯｸM-PRO" panose="020F0600000000000000" pitchFamily="50" charset="-128"/>
                          <a:ea typeface="HG丸ｺﾞｼｯｸM-PRO" panose="020F0600000000000000" pitchFamily="50" charset="-128"/>
                        </a:rPr>
                        <a:t>時間未満</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２００</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215</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429</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644</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815568841"/>
                  </a:ext>
                </a:extLst>
              </a:tr>
              <a:tr h="294224">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13</a:t>
                      </a:r>
                      <a:r>
                        <a:rPr kumimoji="1" lang="ja-JP" altLang="en-US" sz="1100" dirty="0">
                          <a:latin typeface="HG丸ｺﾞｼｯｸM-PRO" panose="020F0600000000000000" pitchFamily="50" charset="-128"/>
                          <a:ea typeface="HG丸ｺﾞｼｯｸM-PRO" panose="020F0600000000000000" pitchFamily="50" charset="-128"/>
                        </a:rPr>
                        <a:t>時間以上</a:t>
                      </a:r>
                      <a:r>
                        <a:rPr kumimoji="1" lang="en-US" altLang="ja-JP" sz="1100" dirty="0">
                          <a:latin typeface="HG丸ｺﾞｼｯｸM-PRO" panose="020F0600000000000000" pitchFamily="50" charset="-128"/>
                          <a:ea typeface="HG丸ｺﾞｼｯｸM-PRO" panose="020F0600000000000000" pitchFamily="50" charset="-128"/>
                        </a:rPr>
                        <a:t>14</a:t>
                      </a:r>
                      <a:r>
                        <a:rPr kumimoji="1" lang="ja-JP" altLang="en-US" sz="1100" dirty="0">
                          <a:latin typeface="HG丸ｺﾞｼｯｸM-PRO" panose="020F0600000000000000" pitchFamily="50" charset="-128"/>
                          <a:ea typeface="HG丸ｺﾞｼｯｸM-PRO" panose="020F0600000000000000" pitchFamily="50" charset="-128"/>
                        </a:rPr>
                        <a:t>時間未満</a:t>
                      </a:r>
                    </a:p>
                  </a:txBody>
                  <a:tcPr/>
                </a:tc>
                <a:tc>
                  <a:txBody>
                    <a:bodyPr/>
                    <a:lstStyle/>
                    <a:p>
                      <a:pPr algn="r"/>
                      <a:r>
                        <a:rPr kumimoji="1" lang="ja-JP" altLang="en-US" sz="1100" dirty="0">
                          <a:latin typeface="HG丸ｺﾞｼｯｸM-PRO" panose="020F0600000000000000" pitchFamily="50" charset="-128"/>
                          <a:ea typeface="HG丸ｺﾞｼｯｸM-PRO" panose="020F0600000000000000" pitchFamily="50" charset="-128"/>
                        </a:rPr>
                        <a:t>２５０</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268</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536</a:t>
                      </a:r>
                      <a:r>
                        <a:rPr kumimoji="1" lang="ja-JP" altLang="en-US" sz="1100" dirty="0">
                          <a:latin typeface="HG丸ｺﾞｼｯｸM-PRO" panose="020F0600000000000000" pitchFamily="50" charset="-128"/>
                          <a:ea typeface="HG丸ｺﾞｼｯｸM-PRO" panose="020F0600000000000000" pitchFamily="50" charset="-128"/>
                        </a:rPr>
                        <a:t>円</a:t>
                      </a:r>
                    </a:p>
                  </a:txBody>
                  <a:tcPr/>
                </a:tc>
                <a:tc>
                  <a:txBody>
                    <a:bodyPr/>
                    <a:lstStyle/>
                    <a:p>
                      <a:pPr algn="r"/>
                      <a:r>
                        <a:rPr kumimoji="1" lang="en-US" altLang="ja-JP" sz="1100" dirty="0">
                          <a:latin typeface="HG丸ｺﾞｼｯｸM-PRO" panose="020F0600000000000000" pitchFamily="50" charset="-128"/>
                          <a:ea typeface="HG丸ｺﾞｼｯｸM-PRO" panose="020F0600000000000000" pitchFamily="50" charset="-128"/>
                        </a:rPr>
                        <a:t>804</a:t>
                      </a:r>
                      <a:r>
                        <a:rPr kumimoji="1" lang="ja-JP" altLang="en-US" sz="1100" dirty="0">
                          <a:latin typeface="HG丸ｺﾞｼｯｸM-PRO" panose="020F0600000000000000" pitchFamily="50" charset="-128"/>
                          <a:ea typeface="HG丸ｺﾞｼｯｸM-PRO" panose="020F0600000000000000" pitchFamily="50" charset="-128"/>
                        </a:rPr>
                        <a:t>円</a:t>
                      </a:r>
                    </a:p>
                  </a:txBody>
                  <a:tcPr/>
                </a:tc>
                <a:extLst>
                  <a:ext uri="{0D108BD9-81ED-4DB2-BD59-A6C34878D82A}">
                    <a16:rowId xmlns:a16="http://schemas.microsoft.com/office/drawing/2014/main" val="1447429366"/>
                  </a:ext>
                </a:extLst>
              </a:tr>
            </a:tbl>
          </a:graphicData>
        </a:graphic>
      </p:graphicFrame>
      <p:sp>
        <p:nvSpPr>
          <p:cNvPr id="20" name="テキスト ボックス 19">
            <a:extLst>
              <a:ext uri="{FF2B5EF4-FFF2-40B4-BE49-F238E27FC236}">
                <a16:creationId xmlns:a16="http://schemas.microsoft.com/office/drawing/2014/main" id="{8EE7B7AD-C8F3-B06B-26E8-AEE244C3D3C7}"/>
              </a:ext>
            </a:extLst>
          </p:cNvPr>
          <p:cNvSpPr txBox="1"/>
          <p:nvPr/>
        </p:nvSpPr>
        <p:spPr>
          <a:xfrm>
            <a:off x="617219" y="6191792"/>
            <a:ext cx="5657531"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時間延長加算　</a:t>
            </a:r>
            <a:r>
              <a:rPr kumimoji="1" lang="en-US" altLang="ja-JP" sz="1200" dirty="0">
                <a:latin typeface="HG丸ｺﾞｼｯｸM-PRO" panose="020F0600000000000000" pitchFamily="50" charset="-128"/>
                <a:ea typeface="HG丸ｺﾞｼｯｸM-PRO" panose="020F0600000000000000" pitchFamily="50" charset="-128"/>
              </a:rPr>
              <a:t>※</a:t>
            </a:r>
            <a:r>
              <a:rPr kumimoji="1" lang="ja-JP" altLang="en-US" sz="1200" dirty="0">
                <a:latin typeface="HG丸ｺﾞｼｯｸM-PRO" panose="020F0600000000000000" pitchFamily="50" charset="-128"/>
                <a:ea typeface="HG丸ｺﾞｼｯｸM-PRO" panose="020F0600000000000000" pitchFamily="50" charset="-128"/>
              </a:rPr>
              <a:t>お受けできない場合もございます</a:t>
            </a:r>
          </a:p>
        </p:txBody>
      </p:sp>
      <p:graphicFrame>
        <p:nvGraphicFramePr>
          <p:cNvPr id="21" name="表 21">
            <a:extLst>
              <a:ext uri="{FF2B5EF4-FFF2-40B4-BE49-F238E27FC236}">
                <a16:creationId xmlns:a16="http://schemas.microsoft.com/office/drawing/2014/main" id="{10EABD17-D4D1-E0E7-3186-F8CBB8F841A2}"/>
              </a:ext>
            </a:extLst>
          </p:cNvPr>
          <p:cNvGraphicFramePr>
            <a:graphicFrameLocks noGrp="1"/>
          </p:cNvGraphicFramePr>
          <p:nvPr>
            <p:extLst>
              <p:ext uri="{D42A27DB-BD31-4B8C-83A1-F6EECF244321}">
                <p14:modId xmlns:p14="http://schemas.microsoft.com/office/powerpoint/2010/main" val="1585977040"/>
              </p:ext>
            </p:extLst>
          </p:nvPr>
        </p:nvGraphicFramePr>
        <p:xfrm>
          <a:off x="3428999" y="5410301"/>
          <a:ext cx="2811780" cy="740721"/>
        </p:xfrm>
        <a:graphic>
          <a:graphicData uri="http://schemas.openxmlformats.org/drawingml/2006/table">
            <a:tbl>
              <a:tblPr firstRow="1" bandRow="1">
                <a:tableStyleId>{5C22544A-7EE6-4342-B048-85BDC9FD1C3A}</a:tableStyleId>
              </a:tblPr>
              <a:tblGrid>
                <a:gridCol w="937260">
                  <a:extLst>
                    <a:ext uri="{9D8B030D-6E8A-4147-A177-3AD203B41FA5}">
                      <a16:colId xmlns:a16="http://schemas.microsoft.com/office/drawing/2014/main" val="3821832373"/>
                    </a:ext>
                  </a:extLst>
                </a:gridCol>
                <a:gridCol w="937260">
                  <a:extLst>
                    <a:ext uri="{9D8B030D-6E8A-4147-A177-3AD203B41FA5}">
                      <a16:colId xmlns:a16="http://schemas.microsoft.com/office/drawing/2014/main" val="566837363"/>
                    </a:ext>
                  </a:extLst>
                </a:gridCol>
                <a:gridCol w="937260">
                  <a:extLst>
                    <a:ext uri="{9D8B030D-6E8A-4147-A177-3AD203B41FA5}">
                      <a16:colId xmlns:a16="http://schemas.microsoft.com/office/drawing/2014/main" val="938985867"/>
                    </a:ext>
                  </a:extLst>
                </a:gridCol>
              </a:tblGrid>
              <a:tr h="369881">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１割</a:t>
                      </a:r>
                    </a:p>
                  </a:txBody>
                  <a:tcPr>
                    <a:solidFill>
                      <a:schemeClr val="accent1">
                        <a:lumMod val="40000"/>
                        <a:lumOff val="60000"/>
                      </a:schemeClr>
                    </a:solidFill>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２割</a:t>
                      </a:r>
                    </a:p>
                  </a:txBody>
                  <a:tcPr>
                    <a:solidFill>
                      <a:schemeClr val="accent1">
                        <a:lumMod val="40000"/>
                        <a:lumOff val="60000"/>
                      </a:schemeClr>
                    </a:solidFill>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３割</a:t>
                      </a:r>
                    </a:p>
                  </a:txBody>
                  <a:tcPr>
                    <a:solidFill>
                      <a:schemeClr val="accent1">
                        <a:lumMod val="40000"/>
                        <a:lumOff val="60000"/>
                      </a:schemeClr>
                    </a:solidFill>
                  </a:tcPr>
                </a:tc>
                <a:extLst>
                  <a:ext uri="{0D108BD9-81ED-4DB2-BD59-A6C34878D82A}">
                    <a16:rowId xmlns:a16="http://schemas.microsoft.com/office/drawing/2014/main" val="1856753860"/>
                  </a:ext>
                </a:extLst>
              </a:tr>
              <a:tr h="370840">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43</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86</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129</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extLst>
                  <a:ext uri="{0D108BD9-81ED-4DB2-BD59-A6C34878D82A}">
                    <a16:rowId xmlns:a16="http://schemas.microsoft.com/office/drawing/2014/main" val="48891857"/>
                  </a:ext>
                </a:extLst>
              </a:tr>
            </a:tbl>
          </a:graphicData>
        </a:graphic>
      </p:graphicFrame>
      <p:graphicFrame>
        <p:nvGraphicFramePr>
          <p:cNvPr id="22" name="表 21">
            <a:extLst>
              <a:ext uri="{FF2B5EF4-FFF2-40B4-BE49-F238E27FC236}">
                <a16:creationId xmlns:a16="http://schemas.microsoft.com/office/drawing/2014/main" id="{DBDB0722-6DE8-2A1E-1190-681C5A2C423C}"/>
              </a:ext>
            </a:extLst>
          </p:cNvPr>
          <p:cNvGraphicFramePr>
            <a:graphicFrameLocks noGrp="1"/>
          </p:cNvGraphicFramePr>
          <p:nvPr>
            <p:extLst>
              <p:ext uri="{D42A27DB-BD31-4B8C-83A1-F6EECF244321}">
                <p14:modId xmlns:p14="http://schemas.microsoft.com/office/powerpoint/2010/main" val="245362205"/>
              </p:ext>
            </p:extLst>
          </p:nvPr>
        </p:nvGraphicFramePr>
        <p:xfrm>
          <a:off x="3446145" y="3209366"/>
          <a:ext cx="2811780" cy="741680"/>
        </p:xfrm>
        <a:graphic>
          <a:graphicData uri="http://schemas.openxmlformats.org/drawingml/2006/table">
            <a:tbl>
              <a:tblPr firstRow="1" bandRow="1">
                <a:tableStyleId>{5C22544A-7EE6-4342-B048-85BDC9FD1C3A}</a:tableStyleId>
              </a:tblPr>
              <a:tblGrid>
                <a:gridCol w="937260">
                  <a:extLst>
                    <a:ext uri="{9D8B030D-6E8A-4147-A177-3AD203B41FA5}">
                      <a16:colId xmlns:a16="http://schemas.microsoft.com/office/drawing/2014/main" val="3821832373"/>
                    </a:ext>
                  </a:extLst>
                </a:gridCol>
                <a:gridCol w="937260">
                  <a:extLst>
                    <a:ext uri="{9D8B030D-6E8A-4147-A177-3AD203B41FA5}">
                      <a16:colId xmlns:a16="http://schemas.microsoft.com/office/drawing/2014/main" val="566837363"/>
                    </a:ext>
                  </a:extLst>
                </a:gridCol>
                <a:gridCol w="937260">
                  <a:extLst>
                    <a:ext uri="{9D8B030D-6E8A-4147-A177-3AD203B41FA5}">
                      <a16:colId xmlns:a16="http://schemas.microsoft.com/office/drawing/2014/main" val="938985867"/>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１割</a:t>
                      </a:r>
                    </a:p>
                  </a:txBody>
                  <a:tcPr>
                    <a:solidFill>
                      <a:schemeClr val="accent1">
                        <a:lumMod val="40000"/>
                        <a:lumOff val="60000"/>
                      </a:schemeClr>
                    </a:solidFill>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２割</a:t>
                      </a:r>
                    </a:p>
                  </a:txBody>
                  <a:tcPr>
                    <a:solidFill>
                      <a:schemeClr val="accent1">
                        <a:lumMod val="40000"/>
                        <a:lumOff val="60000"/>
                      </a:schemeClr>
                    </a:solidFill>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３割</a:t>
                      </a:r>
                    </a:p>
                  </a:txBody>
                  <a:tcPr>
                    <a:solidFill>
                      <a:schemeClr val="accent1">
                        <a:lumMod val="40000"/>
                        <a:lumOff val="60000"/>
                      </a:schemeClr>
                    </a:solidFill>
                  </a:tcPr>
                </a:tc>
                <a:extLst>
                  <a:ext uri="{0D108BD9-81ED-4DB2-BD59-A6C34878D82A}">
                    <a16:rowId xmlns:a16="http://schemas.microsoft.com/office/drawing/2014/main" val="1856753860"/>
                  </a:ext>
                </a:extLst>
              </a:tr>
              <a:tr h="370840">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60</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120</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180</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extLst>
                  <a:ext uri="{0D108BD9-81ED-4DB2-BD59-A6C34878D82A}">
                    <a16:rowId xmlns:a16="http://schemas.microsoft.com/office/drawing/2014/main" val="48891857"/>
                  </a:ext>
                </a:extLst>
              </a:tr>
            </a:tbl>
          </a:graphicData>
        </a:graphic>
      </p:graphicFrame>
      <p:sp>
        <p:nvSpPr>
          <p:cNvPr id="23" name="テキスト ボックス 22">
            <a:extLst>
              <a:ext uri="{FF2B5EF4-FFF2-40B4-BE49-F238E27FC236}">
                <a16:creationId xmlns:a16="http://schemas.microsoft.com/office/drawing/2014/main" id="{702E7C10-1884-7EBD-5FD6-E39F52BCD85C}"/>
              </a:ext>
            </a:extLst>
          </p:cNvPr>
          <p:cNvSpPr txBox="1"/>
          <p:nvPr/>
        </p:nvSpPr>
        <p:spPr>
          <a:xfrm>
            <a:off x="617220" y="8377351"/>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送迎を行わない場合</a:t>
            </a:r>
          </a:p>
        </p:txBody>
      </p:sp>
      <p:graphicFrame>
        <p:nvGraphicFramePr>
          <p:cNvPr id="24" name="表 10">
            <a:extLst>
              <a:ext uri="{FF2B5EF4-FFF2-40B4-BE49-F238E27FC236}">
                <a16:creationId xmlns:a16="http://schemas.microsoft.com/office/drawing/2014/main" id="{EF176BC8-9E7F-6AC0-DD6A-EA2F1276AA9E}"/>
              </a:ext>
            </a:extLst>
          </p:cNvPr>
          <p:cNvGraphicFramePr>
            <a:graphicFrameLocks/>
          </p:cNvGraphicFramePr>
          <p:nvPr>
            <p:extLst>
              <p:ext uri="{D42A27DB-BD31-4B8C-83A1-F6EECF244321}">
                <p14:modId xmlns:p14="http://schemas.microsoft.com/office/powerpoint/2010/main" val="3398761109"/>
              </p:ext>
            </p:extLst>
          </p:nvPr>
        </p:nvGraphicFramePr>
        <p:xfrm>
          <a:off x="600233" y="8701438"/>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送　迎　減　算</a:t>
                      </a:r>
                    </a:p>
                  </a:txBody>
                  <a:tcPr/>
                </a:tc>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４７単位</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26" name="テキスト ボックス 25">
            <a:extLst>
              <a:ext uri="{FF2B5EF4-FFF2-40B4-BE49-F238E27FC236}">
                <a16:creationId xmlns:a16="http://schemas.microsoft.com/office/drawing/2014/main" id="{324E6DAF-BDDB-6DAE-5F79-6A875E7B9221}"/>
              </a:ext>
            </a:extLst>
          </p:cNvPr>
          <p:cNvSpPr txBox="1"/>
          <p:nvPr/>
        </p:nvSpPr>
        <p:spPr>
          <a:xfrm>
            <a:off x="0" y="9614095"/>
            <a:ext cx="925872" cy="246221"/>
          </a:xfrm>
          <a:prstGeom prst="rect">
            <a:avLst/>
          </a:prstGeom>
          <a:noFill/>
        </p:spPr>
        <p:txBody>
          <a:bodyPr wrap="square">
            <a:spAutoFit/>
          </a:bodyPr>
          <a:lstStyle/>
          <a:p>
            <a:r>
              <a:rPr kumimoji="1" lang="en-US" altLang="ja-JP" sz="1000" dirty="0">
                <a:latin typeface="HG丸ｺﾞｼｯｸM-PRO" panose="020F0600000000000000" pitchFamily="50" charset="-128"/>
                <a:ea typeface="HG丸ｺﾞｼｯｸM-PRO" panose="020F0600000000000000" pitchFamily="50" charset="-128"/>
              </a:rPr>
              <a:t>P7</a:t>
            </a:r>
            <a:endParaRPr lang="ja-JP" altLang="en-US" sz="1000" dirty="0">
              <a:latin typeface="HG丸ｺﾞｼｯｸM-PRO" panose="020F0600000000000000" pitchFamily="50" charset="-128"/>
              <a:ea typeface="HG丸ｺﾞｼｯｸM-PRO" panose="020F0600000000000000" pitchFamily="50" charset="-128"/>
            </a:endParaRPr>
          </a:p>
        </p:txBody>
      </p:sp>
      <p:graphicFrame>
        <p:nvGraphicFramePr>
          <p:cNvPr id="3" name="表 10">
            <a:extLst>
              <a:ext uri="{FF2B5EF4-FFF2-40B4-BE49-F238E27FC236}">
                <a16:creationId xmlns:a16="http://schemas.microsoft.com/office/drawing/2014/main" id="{B9D07539-DE1F-FDE0-8D2F-1332FEAB6F3D}"/>
              </a:ext>
            </a:extLst>
          </p:cNvPr>
          <p:cNvGraphicFramePr>
            <a:graphicFrameLocks/>
          </p:cNvGraphicFramePr>
          <p:nvPr>
            <p:extLst>
              <p:ext uri="{D42A27DB-BD31-4B8C-83A1-F6EECF244321}">
                <p14:modId xmlns:p14="http://schemas.microsoft.com/office/powerpoint/2010/main" val="1617275905"/>
              </p:ext>
            </p:extLst>
          </p:nvPr>
        </p:nvGraphicFramePr>
        <p:xfrm>
          <a:off x="617538" y="3983427"/>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個別機能訓練加算（</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Ⅱ</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２０単位</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月</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graphicFrame>
        <p:nvGraphicFramePr>
          <p:cNvPr id="4" name="表 3">
            <a:extLst>
              <a:ext uri="{FF2B5EF4-FFF2-40B4-BE49-F238E27FC236}">
                <a16:creationId xmlns:a16="http://schemas.microsoft.com/office/drawing/2014/main" id="{086DE325-FCF2-6B49-C2C6-EC6C13840233}"/>
              </a:ext>
            </a:extLst>
          </p:cNvPr>
          <p:cNvGraphicFramePr>
            <a:graphicFrameLocks noGrp="1"/>
          </p:cNvGraphicFramePr>
          <p:nvPr>
            <p:extLst>
              <p:ext uri="{D42A27DB-BD31-4B8C-83A1-F6EECF244321}">
                <p14:modId xmlns:p14="http://schemas.microsoft.com/office/powerpoint/2010/main" val="4246946139"/>
              </p:ext>
            </p:extLst>
          </p:nvPr>
        </p:nvGraphicFramePr>
        <p:xfrm>
          <a:off x="3446145" y="4326024"/>
          <a:ext cx="2811780" cy="741680"/>
        </p:xfrm>
        <a:graphic>
          <a:graphicData uri="http://schemas.openxmlformats.org/drawingml/2006/table">
            <a:tbl>
              <a:tblPr firstRow="1" bandRow="1">
                <a:tableStyleId>{5C22544A-7EE6-4342-B048-85BDC9FD1C3A}</a:tableStyleId>
              </a:tblPr>
              <a:tblGrid>
                <a:gridCol w="937260">
                  <a:extLst>
                    <a:ext uri="{9D8B030D-6E8A-4147-A177-3AD203B41FA5}">
                      <a16:colId xmlns:a16="http://schemas.microsoft.com/office/drawing/2014/main" val="3821832373"/>
                    </a:ext>
                  </a:extLst>
                </a:gridCol>
                <a:gridCol w="937260">
                  <a:extLst>
                    <a:ext uri="{9D8B030D-6E8A-4147-A177-3AD203B41FA5}">
                      <a16:colId xmlns:a16="http://schemas.microsoft.com/office/drawing/2014/main" val="566837363"/>
                    </a:ext>
                  </a:extLst>
                </a:gridCol>
                <a:gridCol w="937260">
                  <a:extLst>
                    <a:ext uri="{9D8B030D-6E8A-4147-A177-3AD203B41FA5}">
                      <a16:colId xmlns:a16="http://schemas.microsoft.com/office/drawing/2014/main" val="938985867"/>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１割</a:t>
                      </a:r>
                    </a:p>
                  </a:txBody>
                  <a:tcPr>
                    <a:solidFill>
                      <a:schemeClr val="accent1">
                        <a:lumMod val="40000"/>
                        <a:lumOff val="60000"/>
                      </a:schemeClr>
                    </a:solidFill>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２割</a:t>
                      </a:r>
                    </a:p>
                  </a:txBody>
                  <a:tcPr>
                    <a:solidFill>
                      <a:schemeClr val="accent1">
                        <a:lumMod val="40000"/>
                        <a:lumOff val="60000"/>
                      </a:schemeClr>
                    </a:solidFill>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３割</a:t>
                      </a:r>
                    </a:p>
                  </a:txBody>
                  <a:tcPr>
                    <a:solidFill>
                      <a:schemeClr val="accent1">
                        <a:lumMod val="40000"/>
                        <a:lumOff val="60000"/>
                      </a:schemeClr>
                    </a:solidFill>
                  </a:tcPr>
                </a:tc>
                <a:extLst>
                  <a:ext uri="{0D108BD9-81ED-4DB2-BD59-A6C34878D82A}">
                    <a16:rowId xmlns:a16="http://schemas.microsoft.com/office/drawing/2014/main" val="1856753860"/>
                  </a:ext>
                </a:extLst>
              </a:tr>
              <a:tr h="370840">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22</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43</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65</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円</a:t>
                      </a:r>
                    </a:p>
                  </a:txBody>
                  <a:tcPr>
                    <a:solidFill>
                      <a:schemeClr val="accent1">
                        <a:lumMod val="40000"/>
                        <a:lumOff val="60000"/>
                      </a:schemeClr>
                    </a:solidFill>
                  </a:tcPr>
                </a:tc>
                <a:extLst>
                  <a:ext uri="{0D108BD9-81ED-4DB2-BD59-A6C34878D82A}">
                    <a16:rowId xmlns:a16="http://schemas.microsoft.com/office/drawing/2014/main" val="48891857"/>
                  </a:ext>
                </a:extLst>
              </a:tr>
            </a:tbl>
          </a:graphicData>
        </a:graphic>
      </p:graphicFrame>
    </p:spTree>
    <p:extLst>
      <p:ext uri="{BB962C8B-B14F-4D97-AF65-F5344CB8AC3E}">
        <p14:creationId xmlns:p14="http://schemas.microsoft.com/office/powerpoint/2010/main" val="1844163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2DD9E0-5980-750F-2EB8-C83084211073}"/>
              </a:ext>
            </a:extLst>
          </p:cNvPr>
          <p:cNvSpPr>
            <a:spLocks noGrp="1"/>
          </p:cNvSpPr>
          <p:nvPr>
            <p:ph type="title"/>
          </p:nvPr>
        </p:nvSpPr>
        <p:spPr>
          <a:xfrm>
            <a:off x="617220" y="413984"/>
            <a:ext cx="5657850" cy="643543"/>
          </a:xfrm>
        </p:spPr>
        <p:txBody>
          <a:bodyPr/>
          <a:lstStyle/>
          <a:p>
            <a:r>
              <a:rPr lang="ja-JP" altLang="en-US" dirty="0">
                <a:latin typeface="HG丸ｺﾞｼｯｸM-PRO" panose="020F0600000000000000" pitchFamily="50" charset="-128"/>
                <a:ea typeface="HG丸ｺﾞｼｯｸM-PRO" panose="020F0600000000000000" pitchFamily="50" charset="-128"/>
              </a:rPr>
              <a:t>共　通</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439E9E68-11E4-89C4-1AE7-F8B95724C990}"/>
              </a:ext>
            </a:extLst>
          </p:cNvPr>
          <p:cNvSpPr txBox="1"/>
          <p:nvPr/>
        </p:nvSpPr>
        <p:spPr>
          <a:xfrm>
            <a:off x="600233" y="1281490"/>
            <a:ext cx="5640546"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お食事（お茶・おやつ代金含み）</a:t>
            </a: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１食</a:t>
            </a:r>
          </a:p>
        </p:txBody>
      </p:sp>
      <p:graphicFrame>
        <p:nvGraphicFramePr>
          <p:cNvPr id="6" name="表 10">
            <a:extLst>
              <a:ext uri="{FF2B5EF4-FFF2-40B4-BE49-F238E27FC236}">
                <a16:creationId xmlns:a16="http://schemas.microsoft.com/office/drawing/2014/main" id="{877B3595-70AA-4C2C-E41B-5D200524AD7E}"/>
              </a:ext>
            </a:extLst>
          </p:cNvPr>
          <p:cNvGraphicFramePr>
            <a:graphicFrameLocks noGrp="1"/>
          </p:cNvGraphicFramePr>
          <p:nvPr>
            <p:ph sz="half" idx="1"/>
            <p:extLst>
              <p:ext uri="{D42A27DB-BD31-4B8C-83A1-F6EECF244321}">
                <p14:modId xmlns:p14="http://schemas.microsoft.com/office/powerpoint/2010/main" val="40195119"/>
              </p:ext>
            </p:extLst>
          </p:nvPr>
        </p:nvGraphicFramePr>
        <p:xfrm>
          <a:off x="617538" y="1742625"/>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朝　食</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４００円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graphicFrame>
        <p:nvGraphicFramePr>
          <p:cNvPr id="16" name="表 10">
            <a:extLst>
              <a:ext uri="{FF2B5EF4-FFF2-40B4-BE49-F238E27FC236}">
                <a16:creationId xmlns:a16="http://schemas.microsoft.com/office/drawing/2014/main" id="{B975CE48-FB6F-5CBA-221A-27F1C80BD906}"/>
              </a:ext>
            </a:extLst>
          </p:cNvPr>
          <p:cNvGraphicFramePr>
            <a:graphicFrameLocks/>
          </p:cNvGraphicFramePr>
          <p:nvPr>
            <p:extLst>
              <p:ext uri="{D42A27DB-BD31-4B8C-83A1-F6EECF244321}">
                <p14:modId xmlns:p14="http://schemas.microsoft.com/office/powerpoint/2010/main" val="347175586"/>
              </p:ext>
            </p:extLst>
          </p:nvPr>
        </p:nvGraphicFramePr>
        <p:xfrm>
          <a:off x="591740" y="3580722"/>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洗　濯　</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湯洗い</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１５０円／</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回</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17" name="テキスト ボックス 16">
            <a:extLst>
              <a:ext uri="{FF2B5EF4-FFF2-40B4-BE49-F238E27FC236}">
                <a16:creationId xmlns:a16="http://schemas.microsoft.com/office/drawing/2014/main" id="{211C7C47-DA4A-61D8-6B71-7FE9F627B992}"/>
              </a:ext>
            </a:extLst>
          </p:cNvPr>
          <p:cNvSpPr txBox="1"/>
          <p:nvPr/>
        </p:nvSpPr>
        <p:spPr>
          <a:xfrm>
            <a:off x="600233" y="4747202"/>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消耗品　</a:t>
            </a: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１個</a:t>
            </a:r>
          </a:p>
        </p:txBody>
      </p:sp>
      <p:graphicFrame>
        <p:nvGraphicFramePr>
          <p:cNvPr id="18" name="表 10">
            <a:extLst>
              <a:ext uri="{FF2B5EF4-FFF2-40B4-BE49-F238E27FC236}">
                <a16:creationId xmlns:a16="http://schemas.microsoft.com/office/drawing/2014/main" id="{68F81921-09BB-261F-6CA0-A0D1D376326A}"/>
              </a:ext>
            </a:extLst>
          </p:cNvPr>
          <p:cNvGraphicFramePr>
            <a:graphicFrameLocks/>
          </p:cNvGraphicFramePr>
          <p:nvPr>
            <p:extLst>
              <p:ext uri="{D42A27DB-BD31-4B8C-83A1-F6EECF244321}">
                <p14:modId xmlns:p14="http://schemas.microsoft.com/office/powerpoint/2010/main" val="1258978552"/>
              </p:ext>
            </p:extLst>
          </p:nvPr>
        </p:nvGraphicFramePr>
        <p:xfrm>
          <a:off x="617538" y="5100876"/>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リハビリパンツ・パット・おむつ</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各１５０円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20" name="テキスト ボックス 19">
            <a:extLst>
              <a:ext uri="{FF2B5EF4-FFF2-40B4-BE49-F238E27FC236}">
                <a16:creationId xmlns:a16="http://schemas.microsoft.com/office/drawing/2014/main" id="{8EE7B7AD-C8F3-B06B-26E8-AEE244C3D3C7}"/>
              </a:ext>
            </a:extLst>
          </p:cNvPr>
          <p:cNvSpPr txBox="1"/>
          <p:nvPr/>
        </p:nvSpPr>
        <p:spPr>
          <a:xfrm>
            <a:off x="617220" y="6088466"/>
            <a:ext cx="3962400" cy="369332"/>
          </a:xfrm>
          <a:prstGeom prst="rect">
            <a:avLst/>
          </a:prstGeom>
          <a:noFill/>
        </p:spPr>
        <p:txBody>
          <a:bodyPr wrap="square" rtlCol="0">
            <a:spAutoFit/>
          </a:bodyPr>
          <a:lstStyle/>
          <a:p>
            <a:r>
              <a:rPr kumimoji="1" lang="en-US" altLang="ja-JP" dirty="0">
                <a:latin typeface="HG丸ｺﾞｼｯｸM-PRO" panose="020F0600000000000000" pitchFamily="50" charset="-128"/>
                <a:ea typeface="HG丸ｺﾞｼｯｸM-PRO" panose="020F0600000000000000" pitchFamily="50" charset="-128"/>
              </a:rPr>
              <a:t>19</a:t>
            </a:r>
            <a:r>
              <a:rPr kumimoji="1" lang="ja-JP" altLang="en-US" dirty="0">
                <a:latin typeface="HG丸ｺﾞｼｯｸM-PRO" panose="020F0600000000000000" pitchFamily="50" charset="-128"/>
                <a:ea typeface="HG丸ｺﾞｼｯｸM-PRO" panose="020F0600000000000000" pitchFamily="50" charset="-128"/>
              </a:rPr>
              <a:t>時を超える延長料金</a:t>
            </a:r>
          </a:p>
        </p:txBody>
      </p:sp>
      <p:graphicFrame>
        <p:nvGraphicFramePr>
          <p:cNvPr id="3" name="表 10">
            <a:extLst>
              <a:ext uri="{FF2B5EF4-FFF2-40B4-BE49-F238E27FC236}">
                <a16:creationId xmlns:a16="http://schemas.microsoft.com/office/drawing/2014/main" id="{62718900-11EE-77E6-7080-4C4C42F1069D}"/>
              </a:ext>
            </a:extLst>
          </p:cNvPr>
          <p:cNvGraphicFramePr>
            <a:graphicFrameLocks/>
          </p:cNvGraphicFramePr>
          <p:nvPr>
            <p:extLst>
              <p:ext uri="{D42A27DB-BD31-4B8C-83A1-F6EECF244321}">
                <p14:modId xmlns:p14="http://schemas.microsoft.com/office/powerpoint/2010/main" val="3772379759"/>
              </p:ext>
            </p:extLst>
          </p:nvPr>
        </p:nvGraphicFramePr>
        <p:xfrm>
          <a:off x="617538" y="2107127"/>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昼　食</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５５０円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graphicFrame>
        <p:nvGraphicFramePr>
          <p:cNvPr id="4" name="表 10">
            <a:extLst>
              <a:ext uri="{FF2B5EF4-FFF2-40B4-BE49-F238E27FC236}">
                <a16:creationId xmlns:a16="http://schemas.microsoft.com/office/drawing/2014/main" id="{F7FC4043-8219-468A-59FA-D8F255B95851}"/>
              </a:ext>
            </a:extLst>
          </p:cNvPr>
          <p:cNvGraphicFramePr>
            <a:graphicFrameLocks/>
          </p:cNvGraphicFramePr>
          <p:nvPr>
            <p:extLst>
              <p:ext uri="{D42A27DB-BD31-4B8C-83A1-F6EECF244321}">
                <p14:modId xmlns:p14="http://schemas.microsoft.com/office/powerpoint/2010/main" val="3953906488"/>
              </p:ext>
            </p:extLst>
          </p:nvPr>
        </p:nvGraphicFramePr>
        <p:xfrm>
          <a:off x="617538" y="2460019"/>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夕　食</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６００円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8" name="テキスト ボックス 7">
            <a:extLst>
              <a:ext uri="{FF2B5EF4-FFF2-40B4-BE49-F238E27FC236}">
                <a16:creationId xmlns:a16="http://schemas.microsoft.com/office/drawing/2014/main" id="{A788410D-ABAE-791E-28D9-9911CB01C70C}"/>
              </a:ext>
            </a:extLst>
          </p:cNvPr>
          <p:cNvSpPr txBox="1"/>
          <p:nvPr/>
        </p:nvSpPr>
        <p:spPr>
          <a:xfrm>
            <a:off x="600233" y="5404865"/>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食育調理実習　</a:t>
            </a:r>
          </a:p>
        </p:txBody>
      </p:sp>
      <p:graphicFrame>
        <p:nvGraphicFramePr>
          <p:cNvPr id="9" name="表 10">
            <a:extLst>
              <a:ext uri="{FF2B5EF4-FFF2-40B4-BE49-F238E27FC236}">
                <a16:creationId xmlns:a16="http://schemas.microsoft.com/office/drawing/2014/main" id="{7406CF6C-3FB2-94FE-A202-625F832BA1DA}"/>
              </a:ext>
            </a:extLst>
          </p:cNvPr>
          <p:cNvGraphicFramePr>
            <a:graphicFrameLocks/>
          </p:cNvGraphicFramePr>
          <p:nvPr>
            <p:extLst>
              <p:ext uri="{D42A27DB-BD31-4B8C-83A1-F6EECF244321}">
                <p14:modId xmlns:p14="http://schemas.microsoft.com/office/powerpoint/2010/main" val="3152819935"/>
              </p:ext>
            </p:extLst>
          </p:nvPr>
        </p:nvGraphicFramePr>
        <p:xfrm>
          <a:off x="617538" y="5774225"/>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材料費・包装材費用</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５００円／</a:t>
                      </a:r>
                      <a:r>
                        <a:rPr kumimoji="1" lang="en-US" altLang="ja-JP"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回</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graphicFrame>
        <p:nvGraphicFramePr>
          <p:cNvPr id="10" name="表 10">
            <a:extLst>
              <a:ext uri="{FF2B5EF4-FFF2-40B4-BE49-F238E27FC236}">
                <a16:creationId xmlns:a16="http://schemas.microsoft.com/office/drawing/2014/main" id="{D7D49A8F-89DC-4512-8C4A-59CB00291E1D}"/>
              </a:ext>
            </a:extLst>
          </p:cNvPr>
          <p:cNvGraphicFramePr>
            <a:graphicFrameLocks/>
          </p:cNvGraphicFramePr>
          <p:nvPr>
            <p:extLst>
              <p:ext uri="{D42A27DB-BD31-4B8C-83A1-F6EECF244321}">
                <p14:modId xmlns:p14="http://schemas.microsoft.com/office/powerpoint/2010/main" val="706428972"/>
              </p:ext>
            </p:extLst>
          </p:nvPr>
        </p:nvGraphicFramePr>
        <p:xfrm>
          <a:off x="617538" y="6447238"/>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en-US" altLang="ja-JP"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dirty="0">
                          <a:solidFill>
                            <a:schemeClr val="tx1"/>
                          </a:solidFill>
                          <a:latin typeface="HG丸ｺﾞｼｯｸM-PRO" panose="020F0600000000000000" pitchFamily="50" charset="-128"/>
                          <a:ea typeface="HG丸ｺﾞｼｯｸM-PRO" panose="020F0600000000000000" pitchFamily="50" charset="-128"/>
                        </a:rPr>
                        <a:t>時間</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２０００円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12" name="テキスト ボックス 11">
            <a:extLst>
              <a:ext uri="{FF2B5EF4-FFF2-40B4-BE49-F238E27FC236}">
                <a16:creationId xmlns:a16="http://schemas.microsoft.com/office/drawing/2014/main" id="{6DD9CA01-39AD-013E-2E15-22B1C4296E92}"/>
              </a:ext>
            </a:extLst>
          </p:cNvPr>
          <p:cNvSpPr txBox="1"/>
          <p:nvPr/>
        </p:nvSpPr>
        <p:spPr>
          <a:xfrm>
            <a:off x="617220" y="6745558"/>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イベント料理（昼食）</a:t>
            </a:r>
          </a:p>
        </p:txBody>
      </p:sp>
      <p:graphicFrame>
        <p:nvGraphicFramePr>
          <p:cNvPr id="13" name="表 10">
            <a:extLst>
              <a:ext uri="{FF2B5EF4-FFF2-40B4-BE49-F238E27FC236}">
                <a16:creationId xmlns:a16="http://schemas.microsoft.com/office/drawing/2014/main" id="{B32D1B6F-3489-DA83-7B94-B691E44E52E1}"/>
              </a:ext>
            </a:extLst>
          </p:cNvPr>
          <p:cNvGraphicFramePr>
            <a:graphicFrameLocks/>
          </p:cNvGraphicFramePr>
          <p:nvPr>
            <p:extLst>
              <p:ext uri="{D42A27DB-BD31-4B8C-83A1-F6EECF244321}">
                <p14:modId xmlns:p14="http://schemas.microsoft.com/office/powerpoint/2010/main" val="3093959112"/>
              </p:ext>
            </p:extLst>
          </p:nvPr>
        </p:nvGraphicFramePr>
        <p:xfrm>
          <a:off x="617538" y="7099381"/>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クリスマスや正月などイベント料理</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１０００円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23" name="テキスト ボックス 22">
            <a:extLst>
              <a:ext uri="{FF2B5EF4-FFF2-40B4-BE49-F238E27FC236}">
                <a16:creationId xmlns:a16="http://schemas.microsoft.com/office/drawing/2014/main" id="{4F288667-180E-B278-6DF9-CA3F53C4F269}"/>
              </a:ext>
            </a:extLst>
          </p:cNvPr>
          <p:cNvSpPr txBox="1"/>
          <p:nvPr/>
        </p:nvSpPr>
        <p:spPr>
          <a:xfrm>
            <a:off x="617220" y="7398899"/>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お泊り</a:t>
            </a:r>
          </a:p>
        </p:txBody>
      </p:sp>
      <p:graphicFrame>
        <p:nvGraphicFramePr>
          <p:cNvPr id="24" name="表 10">
            <a:extLst>
              <a:ext uri="{FF2B5EF4-FFF2-40B4-BE49-F238E27FC236}">
                <a16:creationId xmlns:a16="http://schemas.microsoft.com/office/drawing/2014/main" id="{D6A9A0CB-A813-0CC7-6CD4-D69ED2BF86C0}"/>
              </a:ext>
            </a:extLst>
          </p:cNvPr>
          <p:cNvGraphicFramePr>
            <a:graphicFrameLocks/>
          </p:cNvGraphicFramePr>
          <p:nvPr>
            <p:extLst>
              <p:ext uri="{D42A27DB-BD31-4B8C-83A1-F6EECF244321}">
                <p14:modId xmlns:p14="http://schemas.microsoft.com/office/powerpoint/2010/main" val="1019364820"/>
              </p:ext>
            </p:extLst>
          </p:nvPr>
        </p:nvGraphicFramePr>
        <p:xfrm>
          <a:off x="617538" y="7731708"/>
          <a:ext cx="5657532" cy="328555"/>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28555">
                <a:tc>
                  <a:txBody>
                    <a:bodyPr/>
                    <a:lstStyle/>
                    <a:p>
                      <a:pPr algn="ctr"/>
                      <a:r>
                        <a:rPr kumimoji="1" lang="en-US" altLang="ja-JP" sz="1200" dirty="0">
                          <a:solidFill>
                            <a:schemeClr val="tx1"/>
                          </a:solidFill>
                          <a:latin typeface="HG丸ｺﾞｼｯｸM-PRO" panose="020F0600000000000000" pitchFamily="50" charset="-128"/>
                          <a:ea typeface="HG丸ｺﾞｼｯｸM-PRO" panose="020F0600000000000000" pitchFamily="50" charset="-128"/>
                        </a:rPr>
                        <a:t>1</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泊</a:t>
                      </a:r>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１０００円　</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連休時は３０００円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25" name="テキスト ボックス 24">
            <a:extLst>
              <a:ext uri="{FF2B5EF4-FFF2-40B4-BE49-F238E27FC236}">
                <a16:creationId xmlns:a16="http://schemas.microsoft.com/office/drawing/2014/main" id="{74E76942-F0F7-8CA0-D3B0-96268EC42823}"/>
              </a:ext>
            </a:extLst>
          </p:cNvPr>
          <p:cNvSpPr txBox="1"/>
          <p:nvPr/>
        </p:nvSpPr>
        <p:spPr>
          <a:xfrm>
            <a:off x="6515100" y="9642253"/>
            <a:ext cx="5640546" cy="246221"/>
          </a:xfrm>
          <a:prstGeom prst="rect">
            <a:avLst/>
          </a:prstGeom>
          <a:noFill/>
        </p:spPr>
        <p:txBody>
          <a:bodyPr wrap="square" rtlCol="0">
            <a:spAutoFit/>
          </a:bodyPr>
          <a:lstStyle/>
          <a:p>
            <a:r>
              <a:rPr kumimoji="1" lang="en-US" altLang="ja-JP" sz="1000" dirty="0">
                <a:latin typeface="HG丸ｺﾞｼｯｸM-PRO" panose="020F0600000000000000" pitchFamily="50" charset="-128"/>
                <a:ea typeface="HG丸ｺﾞｼｯｸM-PRO" panose="020F0600000000000000" pitchFamily="50" charset="-128"/>
              </a:rPr>
              <a:t>P8</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5" name="テキスト ボックス 14">
            <a:extLst>
              <a:ext uri="{FF2B5EF4-FFF2-40B4-BE49-F238E27FC236}">
                <a16:creationId xmlns:a16="http://schemas.microsoft.com/office/drawing/2014/main" id="{09052CFF-883A-4F57-3418-863D9AC322BA}"/>
              </a:ext>
            </a:extLst>
          </p:cNvPr>
          <p:cNvSpPr txBox="1"/>
          <p:nvPr/>
        </p:nvSpPr>
        <p:spPr>
          <a:xfrm>
            <a:off x="617220" y="8005369"/>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送迎代金</a:t>
            </a:r>
          </a:p>
        </p:txBody>
      </p:sp>
      <p:graphicFrame>
        <p:nvGraphicFramePr>
          <p:cNvPr id="19" name="表 10">
            <a:extLst>
              <a:ext uri="{FF2B5EF4-FFF2-40B4-BE49-F238E27FC236}">
                <a16:creationId xmlns:a16="http://schemas.microsoft.com/office/drawing/2014/main" id="{1B71A929-2217-8842-9764-2E7835459442}"/>
              </a:ext>
            </a:extLst>
          </p:cNvPr>
          <p:cNvGraphicFramePr>
            <a:graphicFrameLocks/>
          </p:cNvGraphicFramePr>
          <p:nvPr>
            <p:extLst>
              <p:ext uri="{D42A27DB-BD31-4B8C-83A1-F6EECF244321}">
                <p14:modId xmlns:p14="http://schemas.microsoft.com/office/powerpoint/2010/main" val="473551350"/>
              </p:ext>
            </p:extLst>
          </p:nvPr>
        </p:nvGraphicFramePr>
        <p:xfrm>
          <a:off x="617538" y="8348023"/>
          <a:ext cx="5657532" cy="297180"/>
        </p:xfrm>
        <a:graphic>
          <a:graphicData uri="http://schemas.openxmlformats.org/drawingml/2006/table">
            <a:tbl>
              <a:tblPr firstRow="1" bandRow="1">
                <a:tableStyleId>{5C22544A-7EE6-4342-B048-85BDC9FD1C3A}</a:tableStyleId>
              </a:tblPr>
              <a:tblGrid>
                <a:gridCol w="2824162">
                  <a:extLst>
                    <a:ext uri="{9D8B030D-6E8A-4147-A177-3AD203B41FA5}">
                      <a16:colId xmlns:a16="http://schemas.microsoft.com/office/drawing/2014/main" val="338650851"/>
                    </a:ext>
                  </a:extLst>
                </a:gridCol>
                <a:gridCol w="2833370">
                  <a:extLst>
                    <a:ext uri="{9D8B030D-6E8A-4147-A177-3AD203B41FA5}">
                      <a16:colId xmlns:a16="http://schemas.microsoft.com/office/drawing/2014/main" val="3846567408"/>
                    </a:ext>
                  </a:extLst>
                </a:gridCol>
              </a:tblGrid>
              <a:tr h="262980">
                <a:tc>
                  <a:txBody>
                    <a:bodyPr/>
                    <a:lstStyle/>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通常の事業実施地域を超えた時点から往復分１㎞あたり</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２００円</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21" name="テキスト ボックス 20">
            <a:extLst>
              <a:ext uri="{FF2B5EF4-FFF2-40B4-BE49-F238E27FC236}">
                <a16:creationId xmlns:a16="http://schemas.microsoft.com/office/drawing/2014/main" id="{34852FDB-923C-0C10-B428-9901DBB09312}"/>
              </a:ext>
            </a:extLst>
          </p:cNvPr>
          <p:cNvSpPr txBox="1"/>
          <p:nvPr/>
        </p:nvSpPr>
        <p:spPr>
          <a:xfrm>
            <a:off x="2275506" y="8802020"/>
            <a:ext cx="4478982" cy="307777"/>
          </a:xfrm>
          <a:prstGeom prst="rect">
            <a:avLst/>
          </a:prstGeom>
          <a:noFill/>
        </p:spPr>
        <p:txBody>
          <a:bodyPr wrap="square" rtlCol="0">
            <a:spAutoFit/>
          </a:bodyPr>
          <a:lstStyle/>
          <a:p>
            <a:r>
              <a:rPr kumimoji="1" lang="en-US" altLang="ja-JP" sz="1400" dirty="0">
                <a:latin typeface="HG丸ｺﾞｼｯｸM-PRO" panose="020F0600000000000000" pitchFamily="50" charset="-128"/>
                <a:ea typeface="HG丸ｺﾞｼｯｸM-PRO" panose="020F0600000000000000" pitchFamily="50" charset="-128"/>
              </a:rPr>
              <a:t>※</a:t>
            </a:r>
            <a:r>
              <a:rPr kumimoji="1" lang="ja-JP" altLang="en-US" sz="1400" dirty="0">
                <a:latin typeface="HG丸ｺﾞｼｯｸM-PRO" panose="020F0600000000000000" pitchFamily="50" charset="-128"/>
                <a:ea typeface="HG丸ｺﾞｼｯｸM-PRO" panose="020F0600000000000000" pitchFamily="50" charset="-128"/>
              </a:rPr>
              <a:t>当日キャンセル料金は食事代相当を頂戴いたします</a:t>
            </a:r>
          </a:p>
        </p:txBody>
      </p:sp>
      <p:graphicFrame>
        <p:nvGraphicFramePr>
          <p:cNvPr id="11" name="表 10">
            <a:extLst>
              <a:ext uri="{FF2B5EF4-FFF2-40B4-BE49-F238E27FC236}">
                <a16:creationId xmlns:a16="http://schemas.microsoft.com/office/drawing/2014/main" id="{6647760B-9104-3C4A-B6EC-4E54973A3AC9}"/>
              </a:ext>
            </a:extLst>
          </p:cNvPr>
          <p:cNvGraphicFramePr>
            <a:graphicFrameLocks/>
          </p:cNvGraphicFramePr>
          <p:nvPr>
            <p:extLst>
              <p:ext uri="{D42A27DB-BD31-4B8C-83A1-F6EECF244321}">
                <p14:modId xmlns:p14="http://schemas.microsoft.com/office/powerpoint/2010/main" val="1252316423"/>
              </p:ext>
            </p:extLst>
          </p:nvPr>
        </p:nvGraphicFramePr>
        <p:xfrm>
          <a:off x="600233" y="4392819"/>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鍵付きロッカー使用料</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８００円／月</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graphicFrame>
        <p:nvGraphicFramePr>
          <p:cNvPr id="22" name="表 21">
            <a:extLst>
              <a:ext uri="{FF2B5EF4-FFF2-40B4-BE49-F238E27FC236}">
                <a16:creationId xmlns:a16="http://schemas.microsoft.com/office/drawing/2014/main" id="{C1DF281F-0073-A7D5-A853-F5CA5380A70D}"/>
              </a:ext>
            </a:extLst>
          </p:cNvPr>
          <p:cNvGraphicFramePr>
            <a:graphicFrameLocks/>
          </p:cNvGraphicFramePr>
          <p:nvPr>
            <p:extLst>
              <p:ext uri="{D42A27DB-BD31-4B8C-83A1-F6EECF244321}">
                <p14:modId xmlns:p14="http://schemas.microsoft.com/office/powerpoint/2010/main" val="997480800"/>
              </p:ext>
            </p:extLst>
          </p:nvPr>
        </p:nvGraphicFramePr>
        <p:xfrm>
          <a:off x="600233" y="3988356"/>
          <a:ext cx="5657532" cy="370840"/>
        </p:xfrm>
        <a:graphic>
          <a:graphicData uri="http://schemas.openxmlformats.org/drawingml/2006/table">
            <a:tbl>
              <a:tblPr firstRow="1" bandRow="1">
                <a:tableStyleId>{5C22544A-7EE6-4342-B048-85BDC9FD1C3A}</a:tableStyleId>
              </a:tblPr>
              <a:tblGrid>
                <a:gridCol w="2828766">
                  <a:extLst>
                    <a:ext uri="{9D8B030D-6E8A-4147-A177-3AD203B41FA5}">
                      <a16:colId xmlns:a16="http://schemas.microsoft.com/office/drawing/2014/main" val="338650851"/>
                    </a:ext>
                  </a:extLst>
                </a:gridCol>
                <a:gridCol w="2828766">
                  <a:extLst>
                    <a:ext uri="{9D8B030D-6E8A-4147-A177-3AD203B41FA5}">
                      <a16:colId xmlns:a16="http://schemas.microsoft.com/office/drawing/2014/main" val="3846567408"/>
                    </a:ext>
                  </a:extLst>
                </a:gridCol>
              </a:tblGrid>
              <a:tr h="370840">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口座引き落とし手数料</a:t>
                      </a:r>
                    </a:p>
                  </a:txBody>
                  <a:tcPr/>
                </a:tc>
                <a:tc>
                  <a:txBody>
                    <a:bodyPr/>
                    <a:lstStyle/>
                    <a:p>
                      <a:pPr algn="ctr"/>
                      <a:r>
                        <a:rPr kumimoji="1" lang="ja-JP" altLang="en-US" dirty="0">
                          <a:solidFill>
                            <a:schemeClr val="tx1"/>
                          </a:solidFill>
                          <a:latin typeface="HG丸ｺﾞｼｯｸM-PRO" panose="020F0600000000000000" pitchFamily="50" charset="-128"/>
                          <a:ea typeface="HG丸ｺﾞｼｯｸM-PRO" panose="020F0600000000000000" pitchFamily="50" charset="-128"/>
                        </a:rPr>
                        <a:t>２２０円／月</a:t>
                      </a:r>
                    </a:p>
                  </a:txBody>
                  <a:tcPr>
                    <a:solidFill>
                      <a:schemeClr val="accent1">
                        <a:lumMod val="40000"/>
                        <a:lumOff val="60000"/>
                      </a:schemeClr>
                    </a:solidFill>
                  </a:tcPr>
                </a:tc>
                <a:extLst>
                  <a:ext uri="{0D108BD9-81ED-4DB2-BD59-A6C34878D82A}">
                    <a16:rowId xmlns:a16="http://schemas.microsoft.com/office/drawing/2014/main" val="3794730090"/>
                  </a:ext>
                </a:extLst>
              </a:tr>
            </a:tbl>
          </a:graphicData>
        </a:graphic>
      </p:graphicFrame>
      <p:sp>
        <p:nvSpPr>
          <p:cNvPr id="26" name="テキスト ボックス 25">
            <a:extLst>
              <a:ext uri="{FF2B5EF4-FFF2-40B4-BE49-F238E27FC236}">
                <a16:creationId xmlns:a16="http://schemas.microsoft.com/office/drawing/2014/main" id="{F20C210C-6E89-4EC1-64FB-C134CE9A3D3F}"/>
              </a:ext>
            </a:extLst>
          </p:cNvPr>
          <p:cNvSpPr txBox="1"/>
          <p:nvPr/>
        </p:nvSpPr>
        <p:spPr>
          <a:xfrm>
            <a:off x="600233" y="3207264"/>
            <a:ext cx="3962400" cy="369332"/>
          </a:xfrm>
          <a:prstGeom prst="rect">
            <a:avLst/>
          </a:prstGeom>
          <a:noFill/>
        </p:spPr>
        <p:txBody>
          <a:bodyPr wrap="square" rtlCol="0">
            <a:spAutoFit/>
          </a:bodyPr>
          <a:lstStyle/>
          <a:p>
            <a:r>
              <a:rPr kumimoji="1" lang="ja-JP" altLang="en-US" dirty="0">
                <a:latin typeface="HG丸ｺﾞｼｯｸM-PRO" panose="020F0600000000000000" pitchFamily="50" charset="-128"/>
                <a:ea typeface="HG丸ｺﾞｼｯｸM-PRO" panose="020F0600000000000000" pitchFamily="50" charset="-128"/>
              </a:rPr>
              <a:t>雑費及び事務手数料等</a:t>
            </a:r>
          </a:p>
        </p:txBody>
      </p:sp>
    </p:spTree>
    <p:extLst>
      <p:ext uri="{BB962C8B-B14F-4D97-AF65-F5344CB8AC3E}">
        <p14:creationId xmlns:p14="http://schemas.microsoft.com/office/powerpoint/2010/main" val="2632605473"/>
      </p:ext>
    </p:extLst>
  </p:cSld>
  <p:clrMapOvr>
    <a:masterClrMapping/>
  </p:clrMapOvr>
</p:sld>
</file>

<file path=ppt/theme/theme1.xml><?xml version="1.0" encoding="utf-8"?>
<a:theme xmlns:a="http://schemas.openxmlformats.org/drawingml/2006/main" name="レトロスペクト">
  <a:themeElements>
    <a:clrScheme name="レトロスペクト">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1070</TotalTime>
  <Words>1619</Words>
  <Application>Microsoft Office PowerPoint</Application>
  <PresentationFormat>A4 210 x 297 mm</PresentationFormat>
  <Paragraphs>474</Paragraphs>
  <Slides>13</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9" baseType="lpstr">
      <vt:lpstr>HG丸ｺﾞｼｯｸM-PRO</vt:lpstr>
      <vt:lpstr>游ゴシック</vt:lpstr>
      <vt:lpstr>Calibri</vt:lpstr>
      <vt:lpstr>Calibri Light</vt:lpstr>
      <vt:lpstr>レトロスペクト</vt:lpstr>
      <vt:lpstr>Microsoft Word 97-2003 文書</vt:lpstr>
      <vt:lpstr> 地域密着型通所介護 デイサービス　 真心苑 </vt:lpstr>
      <vt:lpstr>目次</vt:lpstr>
      <vt:lpstr>真心苑 　の 特　色</vt:lpstr>
      <vt:lpstr>一日の流れ</vt:lpstr>
      <vt:lpstr>ご料金表（要介護の方）</vt:lpstr>
      <vt:lpstr>PowerPoint プレゼンテーション</vt:lpstr>
      <vt:lpstr>ご料金表（要支援の方）</vt:lpstr>
      <vt:lpstr>加　算</vt:lpstr>
      <vt:lpstr>共　通</vt:lpstr>
      <vt:lpstr>PowerPoint プレゼンテーション</vt:lpstr>
      <vt:lpstr>PowerPoint プレゼンテーション</vt:lpstr>
      <vt:lpstr>PowerPoint プレゼンテーション</vt:lpstr>
      <vt:lpstr>会社概要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デイサービス　真心苑</dc:title>
  <dc:creator>user</dc:creator>
  <cp:lastModifiedBy>Masanao Hasegawa</cp:lastModifiedBy>
  <cp:revision>112</cp:revision>
  <cp:lastPrinted>2023-02-23T13:48:17Z</cp:lastPrinted>
  <dcterms:created xsi:type="dcterms:W3CDTF">2015-03-20T04:41:00Z</dcterms:created>
  <dcterms:modified xsi:type="dcterms:W3CDTF">2025-05-10T13:03:52Z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1041-10.8.0.5727</vt:lpwstr>
  </property>
</Properties>
</file>